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8" r:id="rId7"/>
    <p:sldId id="260" r:id="rId8"/>
    <p:sldId id="265" r:id="rId9"/>
    <p:sldId id="269" r:id="rId10"/>
    <p:sldId id="268" r:id="rId11"/>
    <p:sldId id="261" r:id="rId12"/>
    <p:sldId id="262" r:id="rId13"/>
    <p:sldId id="259" r:id="rId14"/>
    <p:sldId id="263" r:id="rId15"/>
    <p:sldId id="266" r:id="rId16"/>
  </p:sldIdLst>
  <p:sldSz cx="7559675"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33CC"/>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2C71E-A08D-468E-9158-3667AE4671D9}" v="301" dt="2025-09-10T15:26:04.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105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Evans" userId="6c84c363-2bd6-4fac-84d0-2e836b52ac56" providerId="ADAL" clId="{94007DF6-37AB-4536-8457-A90ADDFE80EA}"/>
    <pc:docChg chg="undo custSel addSld delSld modSld sldOrd">
      <pc:chgData name="Catherine Evans" userId="6c84c363-2bd6-4fac-84d0-2e836b52ac56" providerId="ADAL" clId="{94007DF6-37AB-4536-8457-A90ADDFE80EA}" dt="2025-09-10T15:26:04.879" v="7927"/>
      <pc:docMkLst>
        <pc:docMk/>
      </pc:docMkLst>
      <pc:sldChg chg="addSp delSp modSp mod">
        <pc:chgData name="Catherine Evans" userId="6c84c363-2bd6-4fac-84d0-2e836b52ac56" providerId="ADAL" clId="{94007DF6-37AB-4536-8457-A90ADDFE80EA}" dt="2025-09-10T12:53:22.369" v="6049"/>
        <pc:sldMkLst>
          <pc:docMk/>
          <pc:sldMk cId="73361332" sldId="256"/>
        </pc:sldMkLst>
        <pc:spChg chg="mod ord">
          <ac:chgData name="Catherine Evans" userId="6c84c363-2bd6-4fac-84d0-2e836b52ac56" providerId="ADAL" clId="{94007DF6-37AB-4536-8457-A90ADDFE80EA}" dt="2025-09-10T10:00:23.178" v="4062" actId="1036"/>
          <ac:spMkLst>
            <pc:docMk/>
            <pc:sldMk cId="73361332" sldId="256"/>
            <ac:spMk id="2" creationId="{A830976B-337A-A6AD-71E7-F87AB2863995}"/>
          </ac:spMkLst>
        </pc:spChg>
        <pc:spChg chg="mod">
          <ac:chgData name="Catherine Evans" userId="6c84c363-2bd6-4fac-84d0-2e836b52ac56" providerId="ADAL" clId="{94007DF6-37AB-4536-8457-A90ADDFE80EA}" dt="2025-09-10T11:17:43.322" v="5626" actId="20577"/>
          <ac:spMkLst>
            <pc:docMk/>
            <pc:sldMk cId="73361332" sldId="256"/>
            <ac:spMk id="4" creationId="{DC958345-43DD-6BD6-7A73-0D4E0B165658}"/>
          </ac:spMkLst>
        </pc:spChg>
        <pc:spChg chg="add del mod">
          <ac:chgData name="Catherine Evans" userId="6c84c363-2bd6-4fac-84d0-2e836b52ac56" providerId="ADAL" clId="{94007DF6-37AB-4536-8457-A90ADDFE80EA}" dt="2025-09-09T11:37:30.014" v="3948" actId="478"/>
          <ac:spMkLst>
            <pc:docMk/>
            <pc:sldMk cId="73361332" sldId="256"/>
            <ac:spMk id="9" creationId="{1257EAE5-5E3B-F22B-A1D6-B65CFC64E11F}"/>
          </ac:spMkLst>
        </pc:spChg>
        <pc:spChg chg="add del mod ord">
          <ac:chgData name="Catherine Evans" userId="6c84c363-2bd6-4fac-84d0-2e836b52ac56" providerId="ADAL" clId="{94007DF6-37AB-4536-8457-A90ADDFE80EA}" dt="2025-09-09T11:37:48.410" v="3953" actId="478"/>
          <ac:spMkLst>
            <pc:docMk/>
            <pc:sldMk cId="73361332" sldId="256"/>
            <ac:spMk id="10" creationId="{C5D0AE0E-FB2E-5B2B-2FE9-C34C51C5B4BB}"/>
          </ac:spMkLst>
        </pc:spChg>
        <pc:spChg chg="add del mod">
          <ac:chgData name="Catherine Evans" userId="6c84c363-2bd6-4fac-84d0-2e836b52ac56" providerId="ADAL" clId="{94007DF6-37AB-4536-8457-A90ADDFE80EA}" dt="2025-09-09T11:40:15.114" v="3982" actId="478"/>
          <ac:spMkLst>
            <pc:docMk/>
            <pc:sldMk cId="73361332" sldId="256"/>
            <ac:spMk id="11" creationId="{DBEB6CC3-3C85-B7E0-7808-12C9495DDB2B}"/>
          </ac:spMkLst>
        </pc:spChg>
        <pc:spChg chg="add del mod">
          <ac:chgData name="Catherine Evans" userId="6c84c363-2bd6-4fac-84d0-2e836b52ac56" providerId="ADAL" clId="{94007DF6-37AB-4536-8457-A90ADDFE80EA}" dt="2025-09-09T11:40:16.155" v="3983" actId="478"/>
          <ac:spMkLst>
            <pc:docMk/>
            <pc:sldMk cId="73361332" sldId="256"/>
            <ac:spMk id="12" creationId="{E05AB5A0-2C04-5590-E951-6618E7CA5940}"/>
          </ac:spMkLst>
        </pc:spChg>
        <pc:spChg chg="add del mod ord">
          <ac:chgData name="Catherine Evans" userId="6c84c363-2bd6-4fac-84d0-2e836b52ac56" providerId="ADAL" clId="{94007DF6-37AB-4536-8457-A90ADDFE80EA}" dt="2025-09-09T11:39:56.347" v="3979" actId="478"/>
          <ac:spMkLst>
            <pc:docMk/>
            <pc:sldMk cId="73361332" sldId="256"/>
            <ac:spMk id="13" creationId="{676B2B5E-494F-049E-7A21-C5919E017A1D}"/>
          </ac:spMkLst>
        </pc:spChg>
        <pc:spChg chg="add del mod">
          <ac:chgData name="Catherine Evans" userId="6c84c363-2bd6-4fac-84d0-2e836b52ac56" providerId="ADAL" clId="{94007DF6-37AB-4536-8457-A90ADDFE80EA}" dt="2025-09-09T11:39:55.556" v="3978" actId="478"/>
          <ac:spMkLst>
            <pc:docMk/>
            <pc:sldMk cId="73361332" sldId="256"/>
            <ac:spMk id="14" creationId="{401FF569-5513-4AF6-2171-8123BE39EF35}"/>
          </ac:spMkLst>
        </pc:spChg>
        <pc:picChg chg="del mod">
          <ac:chgData name="Catherine Evans" userId="6c84c363-2bd6-4fac-84d0-2e836b52ac56" providerId="ADAL" clId="{94007DF6-37AB-4536-8457-A90ADDFE80EA}" dt="2025-09-10T09:45:22.548" v="4024" actId="478"/>
          <ac:picMkLst>
            <pc:docMk/>
            <pc:sldMk cId="73361332" sldId="256"/>
            <ac:picMk id="3" creationId="{AF797DF8-0795-B911-D63B-C672EDBDD08B}"/>
          </ac:picMkLst>
        </pc:picChg>
        <pc:picChg chg="add del mod">
          <ac:chgData name="Catherine Evans" userId="6c84c363-2bd6-4fac-84d0-2e836b52ac56" providerId="ADAL" clId="{94007DF6-37AB-4536-8457-A90ADDFE80EA}" dt="2025-09-09T11:22:08.424" v="3712" actId="478"/>
          <ac:picMkLst>
            <pc:docMk/>
            <pc:sldMk cId="73361332" sldId="256"/>
            <ac:picMk id="6" creationId="{0451BB36-13C3-D4C5-F25F-96CDBE2A9943}"/>
          </ac:picMkLst>
        </pc:picChg>
        <pc:picChg chg="add mod ord">
          <ac:chgData name="Catherine Evans" userId="6c84c363-2bd6-4fac-84d0-2e836b52ac56" providerId="ADAL" clId="{94007DF6-37AB-4536-8457-A90ADDFE80EA}" dt="2025-09-10T12:53:22.369" v="6049"/>
          <ac:picMkLst>
            <pc:docMk/>
            <pc:sldMk cId="73361332" sldId="256"/>
            <ac:picMk id="6" creationId="{7C8932BE-62EB-8A12-86AE-CBF1F039A64A}"/>
          </ac:picMkLst>
        </pc:picChg>
        <pc:picChg chg="add del mod ord">
          <ac:chgData name="Catherine Evans" userId="6c84c363-2bd6-4fac-84d0-2e836b52ac56" providerId="ADAL" clId="{94007DF6-37AB-4536-8457-A90ADDFE80EA}" dt="2025-09-09T11:26:59.277" v="3748" actId="478"/>
          <ac:picMkLst>
            <pc:docMk/>
            <pc:sldMk cId="73361332" sldId="256"/>
            <ac:picMk id="8" creationId="{AE5FA845-4737-23BB-44F7-9A7386D1C67D}"/>
          </ac:picMkLst>
        </pc:picChg>
      </pc:sldChg>
      <pc:sldChg chg="addSp modSp mod">
        <pc:chgData name="Catherine Evans" userId="6c84c363-2bd6-4fac-84d0-2e836b52ac56" providerId="ADAL" clId="{94007DF6-37AB-4536-8457-A90ADDFE80EA}" dt="2025-09-10T14:46:49.942" v="7308" actId="20577"/>
        <pc:sldMkLst>
          <pc:docMk/>
          <pc:sldMk cId="2321455731" sldId="257"/>
        </pc:sldMkLst>
        <pc:spChg chg="mod">
          <ac:chgData name="Catherine Evans" userId="6c84c363-2bd6-4fac-84d0-2e836b52ac56" providerId="ADAL" clId="{94007DF6-37AB-4536-8457-A90ADDFE80EA}" dt="2025-09-10T14:46:49.942" v="7308" actId="20577"/>
          <ac:spMkLst>
            <pc:docMk/>
            <pc:sldMk cId="2321455731" sldId="257"/>
            <ac:spMk id="2" creationId="{D8DF7C9A-F507-5670-1AC0-B7341B19629D}"/>
          </ac:spMkLst>
        </pc:spChg>
        <pc:spChg chg="add mod">
          <ac:chgData name="Catherine Evans" userId="6c84c363-2bd6-4fac-84d0-2e836b52ac56" providerId="ADAL" clId="{94007DF6-37AB-4536-8457-A90ADDFE80EA}" dt="2025-09-10T14:42:01.739" v="7259" actId="207"/>
          <ac:spMkLst>
            <pc:docMk/>
            <pc:sldMk cId="2321455731" sldId="257"/>
            <ac:spMk id="3" creationId="{15924876-FE00-38FC-3AF2-BD91949AAE4F}"/>
          </ac:spMkLst>
        </pc:spChg>
      </pc:sldChg>
      <pc:sldChg chg="addSp delSp modSp mod">
        <pc:chgData name="Catherine Evans" userId="6c84c363-2bd6-4fac-84d0-2e836b52ac56" providerId="ADAL" clId="{94007DF6-37AB-4536-8457-A90ADDFE80EA}" dt="2025-09-10T14:47:40.361" v="7341" actId="1035"/>
        <pc:sldMkLst>
          <pc:docMk/>
          <pc:sldMk cId="1670910908" sldId="258"/>
        </pc:sldMkLst>
        <pc:spChg chg="mod">
          <ac:chgData name="Catherine Evans" userId="6c84c363-2bd6-4fac-84d0-2e836b52ac56" providerId="ADAL" clId="{94007DF6-37AB-4536-8457-A90ADDFE80EA}" dt="2025-09-10T14:47:33.313" v="7309" actId="948"/>
          <ac:spMkLst>
            <pc:docMk/>
            <pc:sldMk cId="1670910908" sldId="258"/>
            <ac:spMk id="2" creationId="{12F38C87-5A31-AFA3-194C-1358AC862900}"/>
          </ac:spMkLst>
        </pc:spChg>
        <pc:spChg chg="add mod">
          <ac:chgData name="Catherine Evans" userId="6c84c363-2bd6-4fac-84d0-2e836b52ac56" providerId="ADAL" clId="{94007DF6-37AB-4536-8457-A90ADDFE80EA}" dt="2025-09-10T14:42:09.514" v="7261" actId="207"/>
          <ac:spMkLst>
            <pc:docMk/>
            <pc:sldMk cId="1670910908" sldId="258"/>
            <ac:spMk id="3" creationId="{2D61B709-8165-2391-0DCD-65DD44A44658}"/>
          </ac:spMkLst>
        </pc:spChg>
        <pc:spChg chg="del mod ord">
          <ac:chgData name="Catherine Evans" userId="6c84c363-2bd6-4fac-84d0-2e836b52ac56" providerId="ADAL" clId="{94007DF6-37AB-4536-8457-A90ADDFE80EA}" dt="2025-09-10T12:51:00.066" v="6028" actId="21"/>
          <ac:spMkLst>
            <pc:docMk/>
            <pc:sldMk cId="1670910908" sldId="258"/>
            <ac:spMk id="5" creationId="{A6DAD210-C0F0-8D1A-EE29-B783AE3F2025}"/>
          </ac:spMkLst>
        </pc:spChg>
        <pc:picChg chg="del mod">
          <ac:chgData name="Catherine Evans" userId="6c84c363-2bd6-4fac-84d0-2e836b52ac56" providerId="ADAL" clId="{94007DF6-37AB-4536-8457-A90ADDFE80EA}" dt="2025-09-10T12:55:54.908" v="6057" actId="478"/>
          <ac:picMkLst>
            <pc:docMk/>
            <pc:sldMk cId="1670910908" sldId="258"/>
            <ac:picMk id="4" creationId="{004AACFF-AABC-A5FA-0DE6-3E20BBA8B173}"/>
          </ac:picMkLst>
        </pc:picChg>
        <pc:picChg chg="del mod">
          <ac:chgData name="Catherine Evans" userId="6c84c363-2bd6-4fac-84d0-2e836b52ac56" providerId="ADAL" clId="{94007DF6-37AB-4536-8457-A90ADDFE80EA}" dt="2025-09-10T12:51:00.066" v="6028" actId="21"/>
          <ac:picMkLst>
            <pc:docMk/>
            <pc:sldMk cId="1670910908" sldId="258"/>
            <ac:picMk id="7" creationId="{79EC5051-1A18-1730-9B58-D0F40997EC23}"/>
          </ac:picMkLst>
        </pc:picChg>
        <pc:picChg chg="add del mod modCrop">
          <ac:chgData name="Catherine Evans" userId="6c84c363-2bd6-4fac-84d0-2e836b52ac56" providerId="ADAL" clId="{94007DF6-37AB-4536-8457-A90ADDFE80EA}" dt="2025-09-10T13:36:12.752" v="6455" actId="478"/>
          <ac:picMkLst>
            <pc:docMk/>
            <pc:sldMk cId="1670910908" sldId="258"/>
            <ac:picMk id="8" creationId="{A2A0FD16-F7E9-308C-9E1F-DF3F191A6321}"/>
          </ac:picMkLst>
        </pc:picChg>
        <pc:picChg chg="add mod">
          <ac:chgData name="Catherine Evans" userId="6c84c363-2bd6-4fac-84d0-2e836b52ac56" providerId="ADAL" clId="{94007DF6-37AB-4536-8457-A90ADDFE80EA}" dt="2025-09-10T14:47:40.361" v="7341" actId="1035"/>
          <ac:picMkLst>
            <pc:docMk/>
            <pc:sldMk cId="1670910908" sldId="258"/>
            <ac:picMk id="10" creationId="{E462D792-0C0E-6B6D-5EDC-C1C13C87A3D3}"/>
          </ac:picMkLst>
        </pc:picChg>
      </pc:sldChg>
      <pc:sldChg chg="addSp delSp modSp mod ord">
        <pc:chgData name="Catherine Evans" userId="6c84c363-2bd6-4fac-84d0-2e836b52ac56" providerId="ADAL" clId="{94007DF6-37AB-4536-8457-A90ADDFE80EA}" dt="2025-09-10T15:04:31.285" v="7712" actId="20577"/>
        <pc:sldMkLst>
          <pc:docMk/>
          <pc:sldMk cId="4292037192" sldId="259"/>
        </pc:sldMkLst>
        <pc:spChg chg="add mod">
          <ac:chgData name="Catherine Evans" userId="6c84c363-2bd6-4fac-84d0-2e836b52ac56" providerId="ADAL" clId="{94007DF6-37AB-4536-8457-A90ADDFE80EA}" dt="2025-09-10T14:43:13.768" v="7276" actId="20577"/>
          <ac:spMkLst>
            <pc:docMk/>
            <pc:sldMk cId="4292037192" sldId="259"/>
            <ac:spMk id="3" creationId="{139AC673-8485-AC68-FC2F-93669B9B2B38}"/>
          </ac:spMkLst>
        </pc:spChg>
        <pc:spChg chg="mod">
          <ac:chgData name="Catherine Evans" userId="6c84c363-2bd6-4fac-84d0-2e836b52ac56" providerId="ADAL" clId="{94007DF6-37AB-4536-8457-A90ADDFE80EA}" dt="2025-09-10T15:04:31.285" v="7712" actId="20577"/>
          <ac:spMkLst>
            <pc:docMk/>
            <pc:sldMk cId="4292037192" sldId="259"/>
            <ac:spMk id="6" creationId="{F532EB65-BD16-94D0-B908-7F0B728421D9}"/>
          </ac:spMkLst>
        </pc:spChg>
        <pc:picChg chg="add mod">
          <ac:chgData name="Catherine Evans" userId="6c84c363-2bd6-4fac-84d0-2e836b52ac56" providerId="ADAL" clId="{94007DF6-37AB-4536-8457-A90ADDFE80EA}" dt="2025-09-10T11:01:27.047" v="5300" actId="1035"/>
          <ac:picMkLst>
            <pc:docMk/>
            <pc:sldMk cId="4292037192" sldId="259"/>
            <ac:picMk id="4" creationId="{D714F072-CEEE-7CEF-F952-56000A39D71B}"/>
          </ac:picMkLst>
        </pc:picChg>
        <pc:picChg chg="add del mod modCrop">
          <ac:chgData name="Catherine Evans" userId="6c84c363-2bd6-4fac-84d0-2e836b52ac56" providerId="ADAL" clId="{94007DF6-37AB-4536-8457-A90ADDFE80EA}" dt="2025-09-10T11:00:30.703" v="5255" actId="478"/>
          <ac:picMkLst>
            <pc:docMk/>
            <pc:sldMk cId="4292037192" sldId="259"/>
            <ac:picMk id="5" creationId="{E4C1383C-6998-1E88-0ADD-D4321308BFDC}"/>
          </ac:picMkLst>
        </pc:picChg>
      </pc:sldChg>
      <pc:sldChg chg="addSp delSp modSp mod">
        <pc:chgData name="Catherine Evans" userId="6c84c363-2bd6-4fac-84d0-2e836b52ac56" providerId="ADAL" clId="{94007DF6-37AB-4536-8457-A90ADDFE80EA}" dt="2025-09-10T15:10:30.154" v="7760" actId="207"/>
        <pc:sldMkLst>
          <pc:docMk/>
          <pc:sldMk cId="1234976502" sldId="260"/>
        </pc:sldMkLst>
        <pc:spChg chg="mod">
          <ac:chgData name="Catherine Evans" userId="6c84c363-2bd6-4fac-84d0-2e836b52ac56" providerId="ADAL" clId="{94007DF6-37AB-4536-8457-A90ADDFE80EA}" dt="2025-09-10T13:44:09.244" v="6722" actId="207"/>
          <ac:spMkLst>
            <pc:docMk/>
            <pc:sldMk cId="1234976502" sldId="260"/>
            <ac:spMk id="2" creationId="{4814B816-BE22-1CC1-F005-8DE5DC79C9B8}"/>
          </ac:spMkLst>
        </pc:spChg>
        <pc:spChg chg="add mod">
          <ac:chgData name="Catherine Evans" userId="6c84c363-2bd6-4fac-84d0-2e836b52ac56" providerId="ADAL" clId="{94007DF6-37AB-4536-8457-A90ADDFE80EA}" dt="2025-09-10T14:42:19.685" v="7263" actId="20577"/>
          <ac:spMkLst>
            <pc:docMk/>
            <pc:sldMk cId="1234976502" sldId="260"/>
            <ac:spMk id="7" creationId="{BD99AF0C-8F20-527D-5900-E85F14A1933B}"/>
          </ac:spMkLst>
        </pc:spChg>
        <pc:spChg chg="add mod">
          <ac:chgData name="Catherine Evans" userId="6c84c363-2bd6-4fac-84d0-2e836b52ac56" providerId="ADAL" clId="{94007DF6-37AB-4536-8457-A90ADDFE80EA}" dt="2025-09-10T13:47:34.694" v="6758" actId="207"/>
          <ac:spMkLst>
            <pc:docMk/>
            <pc:sldMk cId="1234976502" sldId="260"/>
            <ac:spMk id="8" creationId="{A6DAD210-C0F0-8D1A-EE29-B783AE3F2025}"/>
          </ac:spMkLst>
        </pc:spChg>
        <pc:spChg chg="add mod">
          <ac:chgData name="Catherine Evans" userId="6c84c363-2bd6-4fac-84d0-2e836b52ac56" providerId="ADAL" clId="{94007DF6-37AB-4536-8457-A90ADDFE80EA}" dt="2025-09-10T13:00:50.428" v="6136" actId="207"/>
          <ac:spMkLst>
            <pc:docMk/>
            <pc:sldMk cId="1234976502" sldId="260"/>
            <ac:spMk id="15" creationId="{B5C18B1F-0712-28FC-33B5-BC82A031B327}"/>
          </ac:spMkLst>
        </pc:spChg>
        <pc:spChg chg="add mod">
          <ac:chgData name="Catherine Evans" userId="6c84c363-2bd6-4fac-84d0-2e836b52ac56" providerId="ADAL" clId="{94007DF6-37AB-4536-8457-A90ADDFE80EA}" dt="2025-09-10T13:01:01.182" v="6137" actId="207"/>
          <ac:spMkLst>
            <pc:docMk/>
            <pc:sldMk cId="1234976502" sldId="260"/>
            <ac:spMk id="16" creationId="{C52BDB1B-66EB-E256-D253-2F2BB39FF84D}"/>
          </ac:spMkLst>
        </pc:spChg>
        <pc:spChg chg="add mod">
          <ac:chgData name="Catherine Evans" userId="6c84c363-2bd6-4fac-84d0-2e836b52ac56" providerId="ADAL" clId="{94007DF6-37AB-4536-8457-A90ADDFE80EA}" dt="2025-09-10T13:01:06.019" v="6138" actId="207"/>
          <ac:spMkLst>
            <pc:docMk/>
            <pc:sldMk cId="1234976502" sldId="260"/>
            <ac:spMk id="17" creationId="{51AD41DF-5FE2-702D-B22A-E87542317783}"/>
          </ac:spMkLst>
        </pc:spChg>
        <pc:spChg chg="add mod">
          <ac:chgData name="Catherine Evans" userId="6c84c363-2bd6-4fac-84d0-2e836b52ac56" providerId="ADAL" clId="{94007DF6-37AB-4536-8457-A90ADDFE80EA}" dt="2025-09-10T13:01:09.824" v="6139" actId="207"/>
          <ac:spMkLst>
            <pc:docMk/>
            <pc:sldMk cId="1234976502" sldId="260"/>
            <ac:spMk id="18" creationId="{F223F4A2-7914-31BF-72FE-ABF195195ADB}"/>
          </ac:spMkLst>
        </pc:spChg>
        <pc:spChg chg="add mod">
          <ac:chgData name="Catherine Evans" userId="6c84c363-2bd6-4fac-84d0-2e836b52ac56" providerId="ADAL" clId="{94007DF6-37AB-4536-8457-A90ADDFE80EA}" dt="2025-09-10T13:00:38.753" v="6135" actId="2711"/>
          <ac:spMkLst>
            <pc:docMk/>
            <pc:sldMk cId="1234976502" sldId="260"/>
            <ac:spMk id="19" creationId="{49206AC3-18EA-E989-55A0-509323A779A0}"/>
          </ac:spMkLst>
        </pc:spChg>
        <pc:spChg chg="add mod">
          <ac:chgData name="Catherine Evans" userId="6c84c363-2bd6-4fac-84d0-2e836b52ac56" providerId="ADAL" clId="{94007DF6-37AB-4536-8457-A90ADDFE80EA}" dt="2025-09-10T13:00:30.131" v="6132" actId="2711"/>
          <ac:spMkLst>
            <pc:docMk/>
            <pc:sldMk cId="1234976502" sldId="260"/>
            <ac:spMk id="20" creationId="{662E1F80-CD98-B6E0-6244-E892547E88ED}"/>
          </ac:spMkLst>
        </pc:spChg>
        <pc:spChg chg="add mod">
          <ac:chgData name="Catherine Evans" userId="6c84c363-2bd6-4fac-84d0-2e836b52ac56" providerId="ADAL" clId="{94007DF6-37AB-4536-8457-A90ADDFE80EA}" dt="2025-09-10T13:00:17.739" v="6128" actId="207"/>
          <ac:spMkLst>
            <pc:docMk/>
            <pc:sldMk cId="1234976502" sldId="260"/>
            <ac:spMk id="44" creationId="{7B97DE3C-EA08-A1D7-131F-C43CB70FB5B5}"/>
          </ac:spMkLst>
        </pc:spChg>
        <pc:spChg chg="add mod">
          <ac:chgData name="Catherine Evans" userId="6c84c363-2bd6-4fac-84d0-2e836b52ac56" providerId="ADAL" clId="{94007DF6-37AB-4536-8457-A90ADDFE80EA}" dt="2025-09-10T13:01:21.814" v="6140" actId="403"/>
          <ac:spMkLst>
            <pc:docMk/>
            <pc:sldMk cId="1234976502" sldId="260"/>
            <ac:spMk id="45" creationId="{8EA01A02-05A0-992A-B310-5240C1A69E8C}"/>
          </ac:spMkLst>
        </pc:spChg>
        <pc:grpChg chg="del">
          <ac:chgData name="Catherine Evans" userId="6c84c363-2bd6-4fac-84d0-2e836b52ac56" providerId="ADAL" clId="{94007DF6-37AB-4536-8457-A90ADDFE80EA}" dt="2025-09-10T12:44:56.713" v="5989" actId="478"/>
          <ac:grpSpMkLst>
            <pc:docMk/>
            <pc:sldMk cId="1234976502" sldId="260"/>
            <ac:grpSpMk id="21" creationId="{D50362B3-9922-7081-1789-262955FB9FE0}"/>
          </ac:grpSpMkLst>
        </pc:grpChg>
        <pc:grpChg chg="del">
          <ac:chgData name="Catherine Evans" userId="6c84c363-2bd6-4fac-84d0-2e836b52ac56" providerId="ADAL" clId="{94007DF6-37AB-4536-8457-A90ADDFE80EA}" dt="2025-09-10T12:44:55.189" v="5988" actId="478"/>
          <ac:grpSpMkLst>
            <pc:docMk/>
            <pc:sldMk cId="1234976502" sldId="260"/>
            <ac:grpSpMk id="27" creationId="{16DD1DAA-C9BA-67B8-0F99-59F45E349804}"/>
          </ac:grpSpMkLst>
        </pc:grpChg>
        <pc:grpChg chg="del">
          <ac:chgData name="Catherine Evans" userId="6c84c363-2bd6-4fac-84d0-2e836b52ac56" providerId="ADAL" clId="{94007DF6-37AB-4536-8457-A90ADDFE80EA}" dt="2025-09-10T12:44:53.334" v="5987" actId="478"/>
          <ac:grpSpMkLst>
            <pc:docMk/>
            <pc:sldMk cId="1234976502" sldId="260"/>
            <ac:grpSpMk id="28" creationId="{3E0CD6AC-4451-0C80-B8F0-0B9411132106}"/>
          </ac:grpSpMkLst>
        </pc:grpChg>
        <pc:grpChg chg="del">
          <ac:chgData name="Catherine Evans" userId="6c84c363-2bd6-4fac-84d0-2e836b52ac56" providerId="ADAL" clId="{94007DF6-37AB-4536-8457-A90ADDFE80EA}" dt="2025-09-10T12:44:51.570" v="5986" actId="478"/>
          <ac:grpSpMkLst>
            <pc:docMk/>
            <pc:sldMk cId="1234976502" sldId="260"/>
            <ac:grpSpMk id="31" creationId="{DEE399B7-7C5A-D7AF-82B3-F2CC9AF68AE2}"/>
          </ac:grpSpMkLst>
        </pc:grpChg>
        <pc:grpChg chg="del">
          <ac:chgData name="Catherine Evans" userId="6c84c363-2bd6-4fac-84d0-2e836b52ac56" providerId="ADAL" clId="{94007DF6-37AB-4536-8457-A90ADDFE80EA}" dt="2025-09-10T12:44:58.897" v="5990" actId="478"/>
          <ac:grpSpMkLst>
            <pc:docMk/>
            <pc:sldMk cId="1234976502" sldId="260"/>
            <ac:grpSpMk id="34" creationId="{480CE16A-014A-6F50-9E89-099C110A90AD}"/>
          </ac:grpSpMkLst>
        </pc:grpChg>
        <pc:graphicFrameChg chg="mod modGraphic">
          <ac:chgData name="Catherine Evans" userId="6c84c363-2bd6-4fac-84d0-2e836b52ac56" providerId="ADAL" clId="{94007DF6-37AB-4536-8457-A90ADDFE80EA}" dt="2025-09-10T15:10:30.154" v="7760" actId="207"/>
          <ac:graphicFrameMkLst>
            <pc:docMk/>
            <pc:sldMk cId="1234976502" sldId="260"/>
            <ac:graphicFrameMk id="3" creationId="{DD8A7DA7-DB3A-3476-7678-05BEE18FF796}"/>
          </ac:graphicFrameMkLst>
        </pc:graphicFrameChg>
        <pc:picChg chg="add del mod">
          <ac:chgData name="Catherine Evans" userId="6c84c363-2bd6-4fac-84d0-2e836b52ac56" providerId="ADAL" clId="{94007DF6-37AB-4536-8457-A90ADDFE80EA}" dt="2025-09-10T12:57:25.556" v="6065" actId="478"/>
          <ac:picMkLst>
            <pc:docMk/>
            <pc:sldMk cId="1234976502" sldId="260"/>
            <ac:picMk id="4" creationId="{79EC5051-1A18-1730-9B58-D0F40997EC23}"/>
          </ac:picMkLst>
        </pc:picChg>
        <pc:picChg chg="del">
          <ac:chgData name="Catherine Evans" userId="6c84c363-2bd6-4fac-84d0-2e836b52ac56" providerId="ADAL" clId="{94007DF6-37AB-4536-8457-A90ADDFE80EA}" dt="2025-09-10T12:44:48.898" v="5984" actId="478"/>
          <ac:picMkLst>
            <pc:docMk/>
            <pc:sldMk cId="1234976502" sldId="260"/>
            <ac:picMk id="5" creationId="{D869BF6B-8292-F59C-A50B-A45DA5FF0602}"/>
          </ac:picMkLst>
        </pc:picChg>
        <pc:picChg chg="del">
          <ac:chgData name="Catherine Evans" userId="6c84c363-2bd6-4fac-84d0-2e836b52ac56" providerId="ADAL" clId="{94007DF6-37AB-4536-8457-A90ADDFE80EA}" dt="2025-09-10T12:44:50.525" v="5985" actId="478"/>
          <ac:picMkLst>
            <pc:docMk/>
            <pc:sldMk cId="1234976502" sldId="260"/>
            <ac:picMk id="6" creationId="{D97C5FDE-C649-EFB3-6897-F5767C8796DC}"/>
          </ac:picMkLst>
        </pc:picChg>
        <pc:picChg chg="add mod">
          <ac:chgData name="Catherine Evans" userId="6c84c363-2bd6-4fac-84d0-2e836b52ac56" providerId="ADAL" clId="{94007DF6-37AB-4536-8457-A90ADDFE80EA}" dt="2025-09-10T12:57:51.662" v="6071" actId="14100"/>
          <ac:picMkLst>
            <pc:docMk/>
            <pc:sldMk cId="1234976502" sldId="260"/>
            <ac:picMk id="14" creationId="{9F902A28-3E48-062E-0E97-95926DB3E1C1}"/>
          </ac:picMkLst>
        </pc:picChg>
      </pc:sldChg>
      <pc:sldChg chg="addSp modSp mod">
        <pc:chgData name="Catherine Evans" userId="6c84c363-2bd6-4fac-84d0-2e836b52ac56" providerId="ADAL" clId="{94007DF6-37AB-4536-8457-A90ADDFE80EA}" dt="2025-09-10T14:55:14.909" v="7450" actId="1035"/>
        <pc:sldMkLst>
          <pc:docMk/>
          <pc:sldMk cId="2797582875" sldId="261"/>
        </pc:sldMkLst>
        <pc:spChg chg="mod">
          <ac:chgData name="Catherine Evans" userId="6c84c363-2bd6-4fac-84d0-2e836b52ac56" providerId="ADAL" clId="{94007DF6-37AB-4536-8457-A90ADDFE80EA}" dt="2025-09-10T14:54:33.967" v="7408" actId="948"/>
          <ac:spMkLst>
            <pc:docMk/>
            <pc:sldMk cId="2797582875" sldId="261"/>
            <ac:spMk id="2" creationId="{239A4EEA-DAA1-0730-D865-3B7D512286DD}"/>
          </ac:spMkLst>
        </pc:spChg>
        <pc:spChg chg="mod">
          <ac:chgData name="Catherine Evans" userId="6c84c363-2bd6-4fac-84d0-2e836b52ac56" providerId="ADAL" clId="{94007DF6-37AB-4536-8457-A90ADDFE80EA}" dt="2025-09-10T14:55:07.285" v="7439" actId="1035"/>
          <ac:spMkLst>
            <pc:docMk/>
            <pc:sldMk cId="2797582875" sldId="261"/>
            <ac:spMk id="3" creationId="{4B8C9F6D-2E22-6F25-3366-40267F4EF0C2}"/>
          </ac:spMkLst>
        </pc:spChg>
        <pc:spChg chg="add mod">
          <ac:chgData name="Catherine Evans" userId="6c84c363-2bd6-4fac-84d0-2e836b52ac56" providerId="ADAL" clId="{94007DF6-37AB-4536-8457-A90ADDFE80EA}" dt="2025-09-10T14:42:54.861" v="7271" actId="20577"/>
          <ac:spMkLst>
            <pc:docMk/>
            <pc:sldMk cId="2797582875" sldId="261"/>
            <ac:spMk id="4" creationId="{161EE78D-9B44-456C-C4A4-4258910A823F}"/>
          </ac:spMkLst>
        </pc:spChg>
        <pc:picChg chg="mod">
          <ac:chgData name="Catherine Evans" userId="6c84c363-2bd6-4fac-84d0-2e836b52ac56" providerId="ADAL" clId="{94007DF6-37AB-4536-8457-A90ADDFE80EA}" dt="2025-09-10T14:55:14.909" v="7450" actId="1035"/>
          <ac:picMkLst>
            <pc:docMk/>
            <pc:sldMk cId="2797582875" sldId="261"/>
            <ac:picMk id="11" creationId="{2F2BEB36-696C-9EB2-F087-1A86B7EBA91B}"/>
          </ac:picMkLst>
        </pc:picChg>
        <pc:picChg chg="mod">
          <ac:chgData name="Catherine Evans" userId="6c84c363-2bd6-4fac-84d0-2e836b52ac56" providerId="ADAL" clId="{94007DF6-37AB-4536-8457-A90ADDFE80EA}" dt="2025-09-10T14:54:56.614" v="7432" actId="1035"/>
          <ac:picMkLst>
            <pc:docMk/>
            <pc:sldMk cId="2797582875" sldId="261"/>
            <ac:picMk id="13" creationId="{39C3BE02-AE0E-7173-1B05-68DBCFBCFDB9}"/>
          </ac:picMkLst>
        </pc:picChg>
      </pc:sldChg>
      <pc:sldChg chg="addSp delSp modSp mod">
        <pc:chgData name="Catherine Evans" userId="6c84c363-2bd6-4fac-84d0-2e836b52ac56" providerId="ADAL" clId="{94007DF6-37AB-4536-8457-A90ADDFE80EA}" dt="2025-09-10T14:59:45.964" v="7488" actId="1035"/>
        <pc:sldMkLst>
          <pc:docMk/>
          <pc:sldMk cId="2994072489" sldId="262"/>
        </pc:sldMkLst>
        <pc:spChg chg="del mod">
          <ac:chgData name="Catherine Evans" userId="6c84c363-2bd6-4fac-84d0-2e836b52ac56" providerId="ADAL" clId="{94007DF6-37AB-4536-8457-A90ADDFE80EA}" dt="2025-09-10T10:27:30.672" v="4995" actId="21"/>
          <ac:spMkLst>
            <pc:docMk/>
            <pc:sldMk cId="2994072489" sldId="262"/>
            <ac:spMk id="2" creationId="{E1E41724-6367-B717-E30F-855EA8B9347C}"/>
          </ac:spMkLst>
        </pc:spChg>
        <pc:spChg chg="mod">
          <ac:chgData name="Catherine Evans" userId="6c84c363-2bd6-4fac-84d0-2e836b52ac56" providerId="ADAL" clId="{94007DF6-37AB-4536-8457-A90ADDFE80EA}" dt="2025-09-10T14:58:21.290" v="7456" actId="948"/>
          <ac:spMkLst>
            <pc:docMk/>
            <pc:sldMk cId="2994072489" sldId="262"/>
            <ac:spMk id="3" creationId="{D6F03F91-C71E-3D18-CB25-DBADF901D4D3}"/>
          </ac:spMkLst>
        </pc:spChg>
        <pc:spChg chg="add mod">
          <ac:chgData name="Catherine Evans" userId="6c84c363-2bd6-4fac-84d0-2e836b52ac56" providerId="ADAL" clId="{94007DF6-37AB-4536-8457-A90ADDFE80EA}" dt="2025-09-10T14:43:03.537" v="7273" actId="20577"/>
          <ac:spMkLst>
            <pc:docMk/>
            <pc:sldMk cId="2994072489" sldId="262"/>
            <ac:spMk id="4" creationId="{0A169007-0C12-C962-A561-12EE46367167}"/>
          </ac:spMkLst>
        </pc:spChg>
        <pc:picChg chg="del mod modCrop">
          <ac:chgData name="Catherine Evans" userId="6c84c363-2bd6-4fac-84d0-2e836b52ac56" providerId="ADAL" clId="{94007DF6-37AB-4536-8457-A90ADDFE80EA}" dt="2025-09-10T10:27:41.313" v="4997" actId="21"/>
          <ac:picMkLst>
            <pc:docMk/>
            <pc:sldMk cId="2994072489" sldId="262"/>
            <ac:picMk id="5" creationId="{D714F072-CEEE-7CEF-F952-56000A39D71B}"/>
          </ac:picMkLst>
        </pc:picChg>
        <pc:picChg chg="add mod">
          <ac:chgData name="Catherine Evans" userId="6c84c363-2bd6-4fac-84d0-2e836b52ac56" providerId="ADAL" clId="{94007DF6-37AB-4536-8457-A90ADDFE80EA}" dt="2025-09-10T14:59:45.964" v="7488" actId="1035"/>
          <ac:picMkLst>
            <pc:docMk/>
            <pc:sldMk cId="2994072489" sldId="262"/>
            <ac:picMk id="6" creationId="{69B933C3-551D-4D65-33E6-5E95BEE88A54}"/>
          </ac:picMkLst>
        </pc:picChg>
      </pc:sldChg>
      <pc:sldChg chg="addSp delSp modSp mod">
        <pc:chgData name="Catherine Evans" userId="6c84c363-2bd6-4fac-84d0-2e836b52ac56" providerId="ADAL" clId="{94007DF6-37AB-4536-8457-A90ADDFE80EA}" dt="2025-09-10T15:09:28.094" v="7758" actId="20577"/>
        <pc:sldMkLst>
          <pc:docMk/>
          <pc:sldMk cId="3907707878" sldId="263"/>
        </pc:sldMkLst>
        <pc:spChg chg="mod">
          <ac:chgData name="Catherine Evans" userId="6c84c363-2bd6-4fac-84d0-2e836b52ac56" providerId="ADAL" clId="{94007DF6-37AB-4536-8457-A90ADDFE80EA}" dt="2025-09-10T15:09:28.094" v="7758" actId="20577"/>
          <ac:spMkLst>
            <pc:docMk/>
            <pc:sldMk cId="3907707878" sldId="263"/>
            <ac:spMk id="2" creationId="{4A98BB0E-97A7-825F-1E49-5A5412DA2A3A}"/>
          </ac:spMkLst>
        </pc:spChg>
        <pc:spChg chg="add mod">
          <ac:chgData name="Catherine Evans" userId="6c84c363-2bd6-4fac-84d0-2e836b52ac56" providerId="ADAL" clId="{94007DF6-37AB-4536-8457-A90ADDFE80EA}" dt="2025-09-10T14:43:22.231" v="7279" actId="20577"/>
          <ac:spMkLst>
            <pc:docMk/>
            <pc:sldMk cId="3907707878" sldId="263"/>
            <ac:spMk id="3" creationId="{9D6F1E9A-A847-50C7-519B-5D0FA682C8BF}"/>
          </ac:spMkLst>
        </pc:spChg>
        <pc:picChg chg="del">
          <ac:chgData name="Catherine Evans" userId="6c84c363-2bd6-4fac-84d0-2e836b52ac56" providerId="ADAL" clId="{94007DF6-37AB-4536-8457-A90ADDFE80EA}" dt="2025-09-10T10:27:47.975" v="4999" actId="21"/>
          <ac:picMkLst>
            <pc:docMk/>
            <pc:sldMk cId="3907707878" sldId="263"/>
            <ac:picMk id="4" creationId="{69B933C3-551D-4D65-33E6-5E95BEE88A54}"/>
          </ac:picMkLst>
        </pc:picChg>
      </pc:sldChg>
      <pc:sldChg chg="del">
        <pc:chgData name="Catherine Evans" userId="6c84c363-2bd6-4fac-84d0-2e836b52ac56" providerId="ADAL" clId="{94007DF6-37AB-4536-8457-A90ADDFE80EA}" dt="2025-09-08T13:34:22.615" v="2531" actId="47"/>
        <pc:sldMkLst>
          <pc:docMk/>
          <pc:sldMk cId="608707215" sldId="264"/>
        </pc:sldMkLst>
      </pc:sldChg>
      <pc:sldChg chg="addSp delSp modSp mod">
        <pc:chgData name="Catherine Evans" userId="6c84c363-2bd6-4fac-84d0-2e836b52ac56" providerId="ADAL" clId="{94007DF6-37AB-4536-8457-A90ADDFE80EA}" dt="2025-09-10T15:16:18.396" v="7802" actId="171"/>
        <pc:sldMkLst>
          <pc:docMk/>
          <pc:sldMk cId="2526701792" sldId="265"/>
        </pc:sldMkLst>
        <pc:spChg chg="add mod">
          <ac:chgData name="Catherine Evans" userId="6c84c363-2bd6-4fac-84d0-2e836b52ac56" providerId="ADAL" clId="{94007DF6-37AB-4536-8457-A90ADDFE80EA}" dt="2025-09-10T13:48:15.311" v="6784" actId="1035"/>
          <ac:spMkLst>
            <pc:docMk/>
            <pc:sldMk cId="2526701792" sldId="265"/>
            <ac:spMk id="3" creationId="{296D4368-AA8E-076F-DB46-E9202E5806E2}"/>
          </ac:spMkLst>
        </pc:spChg>
        <pc:spChg chg="add mod ord">
          <ac:chgData name="Catherine Evans" userId="6c84c363-2bd6-4fac-84d0-2e836b52ac56" providerId="ADAL" clId="{94007DF6-37AB-4536-8457-A90ADDFE80EA}" dt="2025-09-10T15:16:18.396" v="7802" actId="171"/>
          <ac:spMkLst>
            <pc:docMk/>
            <pc:sldMk cId="2526701792" sldId="265"/>
            <ac:spMk id="7" creationId="{43B4EB9D-EC1A-AF2C-8F52-2DC0C450F997}"/>
          </ac:spMkLst>
        </pc:spChg>
        <pc:spChg chg="add mod">
          <ac:chgData name="Catherine Evans" userId="6c84c363-2bd6-4fac-84d0-2e836b52ac56" providerId="ADAL" clId="{94007DF6-37AB-4536-8457-A90ADDFE80EA}" dt="2025-09-10T15:16:00.007" v="7797" actId="1035"/>
          <ac:spMkLst>
            <pc:docMk/>
            <pc:sldMk cId="2526701792" sldId="265"/>
            <ac:spMk id="15" creationId="{28F2D1C0-1664-119F-DF32-7186A49DC895}"/>
          </ac:spMkLst>
        </pc:spChg>
        <pc:spChg chg="add mod">
          <ac:chgData name="Catherine Evans" userId="6c84c363-2bd6-4fac-84d0-2e836b52ac56" providerId="ADAL" clId="{94007DF6-37AB-4536-8457-A90ADDFE80EA}" dt="2025-09-10T13:23:07.790" v="6437" actId="1076"/>
          <ac:spMkLst>
            <pc:docMk/>
            <pc:sldMk cId="2526701792" sldId="265"/>
            <ac:spMk id="17" creationId="{5F410E56-7365-40FD-41BE-7F7C4B164069}"/>
          </ac:spMkLst>
        </pc:spChg>
        <pc:spChg chg="add mod ord">
          <ac:chgData name="Catherine Evans" userId="6c84c363-2bd6-4fac-84d0-2e836b52ac56" providerId="ADAL" clId="{94007DF6-37AB-4536-8457-A90ADDFE80EA}" dt="2025-09-10T14:51:09.515" v="7369" actId="948"/>
          <ac:spMkLst>
            <pc:docMk/>
            <pc:sldMk cId="2526701792" sldId="265"/>
            <ac:spMk id="25" creationId="{115EA281-3241-064F-3319-FA69876E27E3}"/>
          </ac:spMkLst>
        </pc:spChg>
        <pc:spChg chg="add mod">
          <ac:chgData name="Catherine Evans" userId="6c84c363-2bd6-4fac-84d0-2e836b52ac56" providerId="ADAL" clId="{94007DF6-37AB-4536-8457-A90ADDFE80EA}" dt="2025-09-10T14:42:29.101" v="7265" actId="20577"/>
          <ac:spMkLst>
            <pc:docMk/>
            <pc:sldMk cId="2526701792" sldId="265"/>
            <ac:spMk id="26" creationId="{E597C596-8371-A0FC-7A62-7D91A54A6955}"/>
          </ac:spMkLst>
        </pc:spChg>
        <pc:picChg chg="add mod">
          <ac:chgData name="Catherine Evans" userId="6c84c363-2bd6-4fac-84d0-2e836b52ac56" providerId="ADAL" clId="{94007DF6-37AB-4536-8457-A90ADDFE80EA}" dt="2025-09-10T13:21:57.901" v="6430" actId="1076"/>
          <ac:picMkLst>
            <pc:docMk/>
            <pc:sldMk cId="2526701792" sldId="265"/>
            <ac:picMk id="4" creationId="{6ECC8D1C-E5F3-4C2E-0E0B-187993A12A59}"/>
          </ac:picMkLst>
        </pc:picChg>
        <pc:picChg chg="add mod modCrop">
          <ac:chgData name="Catherine Evans" userId="6c84c363-2bd6-4fac-84d0-2e836b52ac56" providerId="ADAL" clId="{94007DF6-37AB-4536-8457-A90ADDFE80EA}" dt="2025-09-10T15:15:45.337" v="7784" actId="14100"/>
          <ac:picMkLst>
            <pc:docMk/>
            <pc:sldMk cId="2526701792" sldId="265"/>
            <ac:picMk id="6" creationId="{8B4F446F-712E-1714-E74A-5BAF8FDC3019}"/>
          </ac:picMkLst>
        </pc:picChg>
        <pc:picChg chg="add del mod modCrop">
          <ac:chgData name="Catherine Evans" userId="6c84c363-2bd6-4fac-84d0-2e836b52ac56" providerId="ADAL" clId="{94007DF6-37AB-4536-8457-A90ADDFE80EA}" dt="2025-09-10T15:13:37.438" v="7765" actId="478"/>
          <ac:picMkLst>
            <pc:docMk/>
            <pc:sldMk cId="2526701792" sldId="265"/>
            <ac:picMk id="21" creationId="{BDE7BAA7-FACE-C85A-7839-F9FDCF1141E4}"/>
          </ac:picMkLst>
        </pc:picChg>
        <pc:picChg chg="add del mod">
          <ac:chgData name="Catherine Evans" userId="6c84c363-2bd6-4fac-84d0-2e836b52ac56" providerId="ADAL" clId="{94007DF6-37AB-4536-8457-A90ADDFE80EA}" dt="2025-09-10T13:21:11.815" v="6421" actId="478"/>
          <ac:picMkLst>
            <pc:docMk/>
            <pc:sldMk cId="2526701792" sldId="265"/>
            <ac:picMk id="23" creationId="{55ADFAA2-ADF1-594C-E238-D982D96FC58E}"/>
          </ac:picMkLst>
        </pc:picChg>
      </pc:sldChg>
      <pc:sldChg chg="addSp delSp modSp mod">
        <pc:chgData name="Catherine Evans" userId="6c84c363-2bd6-4fac-84d0-2e836b52ac56" providerId="ADAL" clId="{94007DF6-37AB-4536-8457-A90ADDFE80EA}" dt="2025-09-10T14:43:28.757" v="7280" actId="207"/>
        <pc:sldMkLst>
          <pc:docMk/>
          <pc:sldMk cId="689935282" sldId="266"/>
        </pc:sldMkLst>
        <pc:spChg chg="add del mod">
          <ac:chgData name="Catherine Evans" userId="6c84c363-2bd6-4fac-84d0-2e836b52ac56" providerId="ADAL" clId="{94007DF6-37AB-4536-8457-A90ADDFE80EA}" dt="2025-09-10T11:16:04.663" v="5618" actId="478"/>
          <ac:spMkLst>
            <pc:docMk/>
            <pc:sldMk cId="689935282" sldId="266"/>
            <ac:spMk id="2" creationId="{E1E41724-6367-B717-E30F-855EA8B9347C}"/>
          </ac:spMkLst>
        </pc:spChg>
        <pc:spChg chg="add mod">
          <ac:chgData name="Catherine Evans" userId="6c84c363-2bd6-4fac-84d0-2e836b52ac56" providerId="ADAL" clId="{94007DF6-37AB-4536-8457-A90ADDFE80EA}" dt="2025-09-10T13:33:09.627" v="6454" actId="1076"/>
          <ac:spMkLst>
            <pc:docMk/>
            <pc:sldMk cId="689935282" sldId="266"/>
            <ac:spMk id="3" creationId="{A077EDF1-6A2E-F0DD-81C7-7FAE3ACEB6CB}"/>
          </ac:spMkLst>
        </pc:spChg>
        <pc:spChg chg="add mod">
          <ac:chgData name="Catherine Evans" userId="6c84c363-2bd6-4fac-84d0-2e836b52ac56" providerId="ADAL" clId="{94007DF6-37AB-4536-8457-A90ADDFE80EA}" dt="2025-09-10T14:43:28.757" v="7280" actId="207"/>
          <ac:spMkLst>
            <pc:docMk/>
            <pc:sldMk cId="689935282" sldId="266"/>
            <ac:spMk id="4" creationId="{EE3528D9-0A11-5631-C10C-F40E920EEDC1}"/>
          </ac:spMkLst>
        </pc:spChg>
        <pc:picChg chg="add del mod">
          <ac:chgData name="Catherine Evans" userId="6c84c363-2bd6-4fac-84d0-2e836b52ac56" providerId="ADAL" clId="{94007DF6-37AB-4536-8457-A90ADDFE80EA}" dt="2025-09-10T11:01:01.440" v="5256" actId="21"/>
          <ac:picMkLst>
            <pc:docMk/>
            <pc:sldMk cId="689935282" sldId="266"/>
            <ac:picMk id="5" creationId="{D714F072-CEEE-7CEF-F952-56000A39D71B}"/>
          </ac:picMkLst>
        </pc:picChg>
      </pc:sldChg>
      <pc:sldChg chg="del">
        <pc:chgData name="Catherine Evans" userId="6c84c363-2bd6-4fac-84d0-2e836b52ac56" providerId="ADAL" clId="{94007DF6-37AB-4536-8457-A90ADDFE80EA}" dt="2025-09-08T13:06:29.557" v="1767" actId="47"/>
        <pc:sldMkLst>
          <pc:docMk/>
          <pc:sldMk cId="3294137355" sldId="267"/>
        </pc:sldMkLst>
      </pc:sldChg>
      <pc:sldChg chg="addSp delSp modSp add mod">
        <pc:chgData name="Catherine Evans" userId="6c84c363-2bd6-4fac-84d0-2e836b52ac56" providerId="ADAL" clId="{94007DF6-37AB-4536-8457-A90ADDFE80EA}" dt="2025-09-10T15:26:04.879" v="7927"/>
        <pc:sldMkLst>
          <pc:docMk/>
          <pc:sldMk cId="4283469292" sldId="268"/>
        </pc:sldMkLst>
        <pc:spChg chg="mod">
          <ac:chgData name="Catherine Evans" userId="6c84c363-2bd6-4fac-84d0-2e836b52ac56" providerId="ADAL" clId="{94007DF6-37AB-4536-8457-A90ADDFE80EA}" dt="2025-09-10T13:15:58.381" v="6396" actId="207"/>
          <ac:spMkLst>
            <pc:docMk/>
            <pc:sldMk cId="4283469292" sldId="268"/>
            <ac:spMk id="3" creationId="{4934294E-7CE8-2ECD-6F8D-947B80DA6333}"/>
          </ac:spMkLst>
        </pc:spChg>
        <pc:spChg chg="add del mod ord">
          <ac:chgData name="Catherine Evans" userId="6c84c363-2bd6-4fac-84d0-2e836b52ac56" providerId="ADAL" clId="{94007DF6-37AB-4536-8457-A90ADDFE80EA}" dt="2025-09-10T15:13:42.158" v="7769" actId="478"/>
          <ac:spMkLst>
            <pc:docMk/>
            <pc:sldMk cId="4283469292" sldId="268"/>
            <ac:spMk id="8" creationId="{B6BD8717-BD80-5F02-F9CD-5C49F0705A12}"/>
          </ac:spMkLst>
        </pc:spChg>
        <pc:spChg chg="add del mod ord">
          <ac:chgData name="Catherine Evans" userId="6c84c363-2bd6-4fac-84d0-2e836b52ac56" providerId="ADAL" clId="{94007DF6-37AB-4536-8457-A90ADDFE80EA}" dt="2025-09-10T15:13:40.907" v="7767" actId="478"/>
          <ac:spMkLst>
            <pc:docMk/>
            <pc:sldMk cId="4283469292" sldId="268"/>
            <ac:spMk id="9" creationId="{B6097B4F-4240-F043-1BF8-D7356410F150}"/>
          </ac:spMkLst>
        </pc:spChg>
        <pc:spChg chg="add mod ord">
          <ac:chgData name="Catherine Evans" userId="6c84c363-2bd6-4fac-84d0-2e836b52ac56" providerId="ADAL" clId="{94007DF6-37AB-4536-8457-A90ADDFE80EA}" dt="2025-09-10T15:25:22.845" v="7922" actId="207"/>
          <ac:spMkLst>
            <pc:docMk/>
            <pc:sldMk cId="4283469292" sldId="268"/>
            <ac:spMk id="13" creationId="{D0167949-7F33-59A5-DA2D-831B8676C251}"/>
          </ac:spMkLst>
        </pc:spChg>
        <pc:spChg chg="add mod ord">
          <ac:chgData name="Catherine Evans" userId="6c84c363-2bd6-4fac-84d0-2e836b52ac56" providerId="ADAL" clId="{94007DF6-37AB-4536-8457-A90ADDFE80EA}" dt="2025-09-10T15:25:53.471" v="7926" actId="171"/>
          <ac:spMkLst>
            <pc:docMk/>
            <pc:sldMk cId="4283469292" sldId="268"/>
            <ac:spMk id="14" creationId="{99E612AE-0080-8404-C31C-6CBEE775F874}"/>
          </ac:spMkLst>
        </pc:spChg>
        <pc:spChg chg="mod">
          <ac:chgData name="Catherine Evans" userId="6c84c363-2bd6-4fac-84d0-2e836b52ac56" providerId="ADAL" clId="{94007DF6-37AB-4536-8457-A90ADDFE80EA}" dt="2025-09-10T15:22:25.587" v="7903" actId="1037"/>
          <ac:spMkLst>
            <pc:docMk/>
            <pc:sldMk cId="4283469292" sldId="268"/>
            <ac:spMk id="15" creationId="{AB774E6C-993E-527A-EB8E-8E0B4B07EB13}"/>
          </ac:spMkLst>
        </pc:spChg>
        <pc:spChg chg="mod">
          <ac:chgData name="Catherine Evans" userId="6c84c363-2bd6-4fac-84d0-2e836b52ac56" providerId="ADAL" clId="{94007DF6-37AB-4536-8457-A90ADDFE80EA}" dt="2025-09-10T15:22:25.587" v="7903" actId="1037"/>
          <ac:spMkLst>
            <pc:docMk/>
            <pc:sldMk cId="4283469292" sldId="268"/>
            <ac:spMk id="16" creationId="{D993091A-C2BE-E65B-6824-7FAC26921865}"/>
          </ac:spMkLst>
        </pc:spChg>
        <pc:spChg chg="mod">
          <ac:chgData name="Catherine Evans" userId="6c84c363-2bd6-4fac-84d0-2e836b52ac56" providerId="ADAL" clId="{94007DF6-37AB-4536-8457-A90ADDFE80EA}" dt="2025-09-10T15:23:16.267" v="7916" actId="1076"/>
          <ac:spMkLst>
            <pc:docMk/>
            <pc:sldMk cId="4283469292" sldId="268"/>
            <ac:spMk id="17" creationId="{7741E160-425A-1786-02A6-C87C666F7BB5}"/>
          </ac:spMkLst>
        </pc:spChg>
        <pc:spChg chg="mod">
          <ac:chgData name="Catherine Evans" userId="6c84c363-2bd6-4fac-84d0-2e836b52ac56" providerId="ADAL" clId="{94007DF6-37AB-4536-8457-A90ADDFE80EA}" dt="2025-09-10T14:56:52.021" v="7453" actId="1076"/>
          <ac:spMkLst>
            <pc:docMk/>
            <pc:sldMk cId="4283469292" sldId="268"/>
            <ac:spMk id="18" creationId="{FBD93619-31F0-A0E2-D2E8-0714874E78E0}"/>
          </ac:spMkLst>
        </pc:spChg>
        <pc:spChg chg="add mod">
          <ac:chgData name="Catherine Evans" userId="6c84c363-2bd6-4fac-84d0-2e836b52ac56" providerId="ADAL" clId="{94007DF6-37AB-4536-8457-A90ADDFE80EA}" dt="2025-09-10T14:42:46.929" v="7269" actId="20577"/>
          <ac:spMkLst>
            <pc:docMk/>
            <pc:sldMk cId="4283469292" sldId="268"/>
            <ac:spMk id="25" creationId="{AA2F3CD3-855D-1A8C-4E5D-AACF8D985461}"/>
          </ac:spMkLst>
        </pc:spChg>
        <pc:grpChg chg="add del mod">
          <ac:chgData name="Catherine Evans" userId="6c84c363-2bd6-4fac-84d0-2e836b52ac56" providerId="ADAL" clId="{94007DF6-37AB-4536-8457-A90ADDFE80EA}" dt="2025-09-10T13:16:12.793" v="6397" actId="165"/>
          <ac:grpSpMkLst>
            <pc:docMk/>
            <pc:sldMk cId="4283469292" sldId="268"/>
            <ac:grpSpMk id="7" creationId="{4660C38F-92EF-B53D-4478-142ECC247995}"/>
          </ac:grpSpMkLst>
        </pc:grpChg>
        <pc:picChg chg="add del mod topLvl modCrop">
          <ac:chgData name="Catherine Evans" userId="6c84c363-2bd6-4fac-84d0-2e836b52ac56" providerId="ADAL" clId="{94007DF6-37AB-4536-8457-A90ADDFE80EA}" dt="2025-09-10T15:13:40.036" v="7766" actId="478"/>
          <ac:picMkLst>
            <pc:docMk/>
            <pc:sldMk cId="4283469292" sldId="268"/>
            <ac:picMk id="4" creationId="{1AF30540-9646-7300-4A98-16380AFC8AB3}"/>
          </ac:picMkLst>
        </pc:picChg>
        <pc:picChg chg="add del mod topLvl modCrop">
          <ac:chgData name="Catherine Evans" userId="6c84c363-2bd6-4fac-84d0-2e836b52ac56" providerId="ADAL" clId="{94007DF6-37AB-4536-8457-A90ADDFE80EA}" dt="2025-09-10T15:13:41.439" v="7768" actId="478"/>
          <ac:picMkLst>
            <pc:docMk/>
            <pc:sldMk cId="4283469292" sldId="268"/>
            <ac:picMk id="6" creationId="{5AA370D9-D377-EB27-26BB-7FA28D431A93}"/>
          </ac:picMkLst>
        </pc:picChg>
        <pc:picChg chg="add mod modCrop">
          <ac:chgData name="Catherine Evans" userId="6c84c363-2bd6-4fac-84d0-2e836b52ac56" providerId="ADAL" clId="{94007DF6-37AB-4536-8457-A90ADDFE80EA}" dt="2025-09-10T15:24:43.499" v="7917"/>
          <ac:picMkLst>
            <pc:docMk/>
            <pc:sldMk cId="4283469292" sldId="268"/>
            <ac:picMk id="11" creationId="{031771C9-3E69-04A8-31E9-6AE690B734EE}"/>
          </ac:picMkLst>
        </pc:picChg>
        <pc:picChg chg="add mod modCrop">
          <ac:chgData name="Catherine Evans" userId="6c84c363-2bd6-4fac-84d0-2e836b52ac56" providerId="ADAL" clId="{94007DF6-37AB-4536-8457-A90ADDFE80EA}" dt="2025-09-10T15:26:04.879" v="7927"/>
          <ac:picMkLst>
            <pc:docMk/>
            <pc:sldMk cId="4283469292" sldId="268"/>
            <ac:picMk id="12" creationId="{4272F81E-8221-1E23-6069-B590D0347058}"/>
          </ac:picMkLst>
        </pc:picChg>
        <pc:picChg chg="add mod modCrop">
          <ac:chgData name="Catherine Evans" userId="6c84c363-2bd6-4fac-84d0-2e836b52ac56" providerId="ADAL" clId="{94007DF6-37AB-4536-8457-A90ADDFE80EA}" dt="2025-09-10T14:57:19.340" v="7454" actId="1076"/>
          <ac:picMkLst>
            <pc:docMk/>
            <pc:sldMk cId="4283469292" sldId="268"/>
            <ac:picMk id="20" creationId="{B79051C2-326F-D2C7-2277-2809B322D616}"/>
          </ac:picMkLst>
        </pc:picChg>
        <pc:picChg chg="add mod modCrop">
          <ac:chgData name="Catherine Evans" userId="6c84c363-2bd6-4fac-84d0-2e836b52ac56" providerId="ADAL" clId="{94007DF6-37AB-4536-8457-A90ADDFE80EA}" dt="2025-09-10T14:57:24.470" v="7455" actId="1076"/>
          <ac:picMkLst>
            <pc:docMk/>
            <pc:sldMk cId="4283469292" sldId="268"/>
            <ac:picMk id="22" creationId="{DE216A02-49FF-12D1-D5DE-9E113B0029E5}"/>
          </ac:picMkLst>
        </pc:picChg>
        <pc:picChg chg="add del mod">
          <ac:chgData name="Catherine Evans" userId="6c84c363-2bd6-4fac-84d0-2e836b52ac56" providerId="ADAL" clId="{94007DF6-37AB-4536-8457-A90ADDFE80EA}" dt="2025-09-10T13:10:39.183" v="6319" actId="478"/>
          <ac:picMkLst>
            <pc:docMk/>
            <pc:sldMk cId="4283469292" sldId="268"/>
            <ac:picMk id="27" creationId="{070CE101-201C-9BE7-1211-937D4BD30B65}"/>
          </ac:picMkLst>
        </pc:picChg>
      </pc:sldChg>
      <pc:sldChg chg="addSp delSp modSp add mod">
        <pc:chgData name="Catherine Evans" userId="6c84c363-2bd6-4fac-84d0-2e836b52ac56" providerId="ADAL" clId="{94007DF6-37AB-4536-8457-A90ADDFE80EA}" dt="2025-09-10T15:19:20.488" v="7827" actId="20577"/>
        <pc:sldMkLst>
          <pc:docMk/>
          <pc:sldMk cId="4164748657" sldId="269"/>
        </pc:sldMkLst>
        <pc:spChg chg="add mod">
          <ac:chgData name="Catherine Evans" userId="6c84c363-2bd6-4fac-84d0-2e836b52ac56" providerId="ADAL" clId="{94007DF6-37AB-4536-8457-A90ADDFE80EA}" dt="2025-09-10T14:42:37.326" v="7267" actId="20577"/>
          <ac:spMkLst>
            <pc:docMk/>
            <pc:sldMk cId="4164748657" sldId="269"/>
            <ac:spMk id="2" creationId="{CA9A5ABA-9DBF-585A-9366-50B483D62578}"/>
          </ac:spMkLst>
        </pc:spChg>
        <pc:spChg chg="mod">
          <ac:chgData name="Catherine Evans" userId="6c84c363-2bd6-4fac-84d0-2e836b52ac56" providerId="ADAL" clId="{94007DF6-37AB-4536-8457-A90ADDFE80EA}" dt="2025-09-10T13:08:02.340" v="6300" actId="207"/>
          <ac:spMkLst>
            <pc:docMk/>
            <pc:sldMk cId="4164748657" sldId="269"/>
            <ac:spMk id="3" creationId="{B9440F3A-1E0D-2C12-316F-F8DBB0BF36E4}"/>
          </ac:spMkLst>
        </pc:spChg>
        <pc:spChg chg="add del mod ord">
          <ac:chgData name="Catherine Evans" userId="6c84c363-2bd6-4fac-84d0-2e836b52ac56" providerId="ADAL" clId="{94007DF6-37AB-4536-8457-A90ADDFE80EA}" dt="2025-09-10T13:05:09.373" v="6143" actId="478"/>
          <ac:spMkLst>
            <pc:docMk/>
            <pc:sldMk cId="4164748657" sldId="269"/>
            <ac:spMk id="12" creationId="{89A49224-45F7-2A1A-555E-7C03B6E581CE}"/>
          </ac:spMkLst>
        </pc:spChg>
        <pc:spChg chg="add del mod ord">
          <ac:chgData name="Catherine Evans" userId="6c84c363-2bd6-4fac-84d0-2e836b52ac56" providerId="ADAL" clId="{94007DF6-37AB-4536-8457-A90ADDFE80EA}" dt="2025-09-10T13:05:10.024" v="6144" actId="478"/>
          <ac:spMkLst>
            <pc:docMk/>
            <pc:sldMk cId="4164748657" sldId="269"/>
            <ac:spMk id="13" creationId="{74E5DF13-6718-3E85-3B66-7004567DF945}"/>
          </ac:spMkLst>
        </pc:spChg>
        <pc:spChg chg="add del mod">
          <ac:chgData name="Catherine Evans" userId="6c84c363-2bd6-4fac-84d0-2e836b52ac56" providerId="ADAL" clId="{94007DF6-37AB-4536-8457-A90ADDFE80EA}" dt="2025-09-10T13:05:12.314" v="6146" actId="478"/>
          <ac:spMkLst>
            <pc:docMk/>
            <pc:sldMk cId="4164748657" sldId="269"/>
            <ac:spMk id="14" creationId="{A9A85D72-08D9-8A7C-E2E3-9663342AEE06}"/>
          </ac:spMkLst>
        </pc:spChg>
        <pc:spChg chg="mod">
          <ac:chgData name="Catherine Evans" userId="6c84c363-2bd6-4fac-84d0-2e836b52ac56" providerId="ADAL" clId="{94007DF6-37AB-4536-8457-A90ADDFE80EA}" dt="2025-09-10T14:48:27.963" v="7343" actId="948"/>
          <ac:spMkLst>
            <pc:docMk/>
            <pc:sldMk cId="4164748657" sldId="269"/>
            <ac:spMk id="15" creationId="{798AC77F-9D68-12ED-295E-44A831D5381F}"/>
          </ac:spMkLst>
        </pc:spChg>
        <pc:spChg chg="mod">
          <ac:chgData name="Catherine Evans" userId="6c84c363-2bd6-4fac-84d0-2e836b52ac56" providerId="ADAL" clId="{94007DF6-37AB-4536-8457-A90ADDFE80EA}" dt="2025-09-10T15:19:06.783" v="7825" actId="1076"/>
          <ac:spMkLst>
            <pc:docMk/>
            <pc:sldMk cId="4164748657" sldId="269"/>
            <ac:spMk id="16" creationId="{C28278F0-3EB4-081C-5259-65A852391763}"/>
          </ac:spMkLst>
        </pc:spChg>
        <pc:spChg chg="mod">
          <ac:chgData name="Catherine Evans" userId="6c84c363-2bd6-4fac-84d0-2e836b52ac56" providerId="ADAL" clId="{94007DF6-37AB-4536-8457-A90ADDFE80EA}" dt="2025-09-10T15:19:20.488" v="7827" actId="20577"/>
          <ac:spMkLst>
            <pc:docMk/>
            <pc:sldMk cId="4164748657" sldId="269"/>
            <ac:spMk id="17" creationId="{7A384D61-3367-C115-1338-E4140062CE96}"/>
          </ac:spMkLst>
        </pc:spChg>
        <pc:spChg chg="mod">
          <ac:chgData name="Catherine Evans" userId="6c84c363-2bd6-4fac-84d0-2e836b52ac56" providerId="ADAL" clId="{94007DF6-37AB-4536-8457-A90ADDFE80EA}" dt="2025-09-10T14:56:25.655" v="7451" actId="1076"/>
          <ac:spMkLst>
            <pc:docMk/>
            <pc:sldMk cId="4164748657" sldId="269"/>
            <ac:spMk id="18" creationId="{8113AC30-AE76-1202-DA4F-B1E71F2E6D2E}"/>
          </ac:spMkLst>
        </pc:spChg>
        <pc:spChg chg="add del mod">
          <ac:chgData name="Catherine Evans" userId="6c84c363-2bd6-4fac-84d0-2e836b52ac56" providerId="ADAL" clId="{94007DF6-37AB-4536-8457-A90ADDFE80EA}" dt="2025-09-10T13:05:14.080" v="6147" actId="478"/>
          <ac:spMkLst>
            <pc:docMk/>
            <pc:sldMk cId="4164748657" sldId="269"/>
            <ac:spMk id="20" creationId="{F159E036-760C-5F53-0900-556AE6663355}"/>
          </ac:spMkLst>
        </pc:spChg>
        <pc:spChg chg="add del mod ord">
          <ac:chgData name="Catherine Evans" userId="6c84c363-2bd6-4fac-84d0-2e836b52ac56" providerId="ADAL" clId="{94007DF6-37AB-4536-8457-A90ADDFE80EA}" dt="2025-09-10T15:13:34.354" v="7762" actId="478"/>
          <ac:spMkLst>
            <pc:docMk/>
            <pc:sldMk cId="4164748657" sldId="269"/>
            <ac:spMk id="21" creationId="{05F6638D-EAB4-51E7-7D26-8AC04E1182B0}"/>
          </ac:spMkLst>
        </pc:spChg>
        <pc:spChg chg="add del mod ord">
          <ac:chgData name="Catherine Evans" userId="6c84c363-2bd6-4fac-84d0-2e836b52ac56" providerId="ADAL" clId="{94007DF6-37AB-4536-8457-A90ADDFE80EA}" dt="2025-09-10T15:13:35.724" v="7764" actId="478"/>
          <ac:spMkLst>
            <pc:docMk/>
            <pc:sldMk cId="4164748657" sldId="269"/>
            <ac:spMk id="22" creationId="{FD2A3037-35C6-8436-BB26-B090A6AD3C20}"/>
          </ac:spMkLst>
        </pc:spChg>
        <pc:spChg chg="add mod ord">
          <ac:chgData name="Catherine Evans" userId="6c84c363-2bd6-4fac-84d0-2e836b52ac56" providerId="ADAL" clId="{94007DF6-37AB-4536-8457-A90ADDFE80EA}" dt="2025-09-10T15:18:44.246" v="7820" actId="171"/>
          <ac:spMkLst>
            <pc:docMk/>
            <pc:sldMk cId="4164748657" sldId="269"/>
            <ac:spMk id="25" creationId="{F661468B-286B-0391-D6DF-378A109F20E4}"/>
          </ac:spMkLst>
        </pc:spChg>
        <pc:spChg chg="add mod ord">
          <ac:chgData name="Catherine Evans" userId="6c84c363-2bd6-4fac-84d0-2e836b52ac56" providerId="ADAL" clId="{94007DF6-37AB-4536-8457-A90ADDFE80EA}" dt="2025-09-10T15:18:59.538" v="7824" actId="171"/>
          <ac:spMkLst>
            <pc:docMk/>
            <pc:sldMk cId="4164748657" sldId="269"/>
            <ac:spMk id="26" creationId="{C8BCF18F-78EA-3CC7-CB6E-2E0BC9B69A06}"/>
          </ac:spMkLst>
        </pc:spChg>
        <pc:picChg chg="del">
          <ac:chgData name="Catherine Evans" userId="6c84c363-2bd6-4fac-84d0-2e836b52ac56" providerId="ADAL" clId="{94007DF6-37AB-4536-8457-A90ADDFE80EA}" dt="2025-09-09T10:27:42.871" v="3600" actId="478"/>
          <ac:picMkLst>
            <pc:docMk/>
            <pc:sldMk cId="4164748657" sldId="269"/>
            <ac:picMk id="5" creationId="{2C20B4FC-8EEB-16A6-037F-7B256A6D596B}"/>
          </ac:picMkLst>
        </pc:picChg>
        <pc:picChg chg="add del mod">
          <ac:chgData name="Catherine Evans" userId="6c84c363-2bd6-4fac-84d0-2e836b52ac56" providerId="ADAL" clId="{94007DF6-37AB-4536-8457-A90ADDFE80EA}" dt="2025-09-10T15:13:33.642" v="7761" actId="478"/>
          <ac:picMkLst>
            <pc:docMk/>
            <pc:sldMk cId="4164748657" sldId="269"/>
            <ac:picMk id="5" creationId="{B37CA68A-51E1-F4A5-711C-A5A07A07CCD4}"/>
          </ac:picMkLst>
        </pc:picChg>
        <pc:picChg chg="add del mod">
          <ac:chgData name="Catherine Evans" userId="6c84c363-2bd6-4fac-84d0-2e836b52ac56" providerId="ADAL" clId="{94007DF6-37AB-4536-8457-A90ADDFE80EA}" dt="2025-09-10T13:05:07.846" v="6141" actId="478"/>
          <ac:picMkLst>
            <pc:docMk/>
            <pc:sldMk cId="4164748657" sldId="269"/>
            <ac:picMk id="6" creationId="{B4B7E634-610F-B668-6F49-51DE6447EA55}"/>
          </ac:picMkLst>
        </pc:picChg>
        <pc:picChg chg="del">
          <ac:chgData name="Catherine Evans" userId="6c84c363-2bd6-4fac-84d0-2e836b52ac56" providerId="ADAL" clId="{94007DF6-37AB-4536-8457-A90ADDFE80EA}" dt="2025-09-09T10:27:43.870" v="3601" actId="478"/>
          <ac:picMkLst>
            <pc:docMk/>
            <pc:sldMk cId="4164748657" sldId="269"/>
            <ac:picMk id="7" creationId="{8C769465-50C7-A60C-4C9D-6FB850A7E66D}"/>
          </ac:picMkLst>
        </pc:picChg>
        <pc:picChg chg="add del mod">
          <ac:chgData name="Catherine Evans" userId="6c84c363-2bd6-4fac-84d0-2e836b52ac56" providerId="ADAL" clId="{94007DF6-37AB-4536-8457-A90ADDFE80EA}" dt="2025-09-10T15:13:35.138" v="7763" actId="478"/>
          <ac:picMkLst>
            <pc:docMk/>
            <pc:sldMk cId="4164748657" sldId="269"/>
            <ac:picMk id="8" creationId="{BD044AFF-D95E-B7F9-1BFB-AE9BD3612D94}"/>
          </ac:picMkLst>
        </pc:picChg>
        <pc:picChg chg="add del mod">
          <ac:chgData name="Catherine Evans" userId="6c84c363-2bd6-4fac-84d0-2e836b52ac56" providerId="ADAL" clId="{94007DF6-37AB-4536-8457-A90ADDFE80EA}" dt="2025-09-10T13:05:08.709" v="6142" actId="478"/>
          <ac:picMkLst>
            <pc:docMk/>
            <pc:sldMk cId="4164748657" sldId="269"/>
            <ac:picMk id="10" creationId="{01823959-DBAE-C625-AF65-DFE131341988}"/>
          </ac:picMkLst>
        </pc:picChg>
        <pc:picChg chg="add mod modCrop">
          <ac:chgData name="Catherine Evans" userId="6c84c363-2bd6-4fac-84d0-2e836b52ac56" providerId="ADAL" clId="{94007DF6-37AB-4536-8457-A90ADDFE80EA}" dt="2025-09-10T15:18:25.290" v="7816"/>
          <ac:picMkLst>
            <pc:docMk/>
            <pc:sldMk cId="4164748657" sldId="269"/>
            <ac:picMk id="24" creationId="{E9FB2F63-FEA8-F044-B909-B07DAAFACBF6}"/>
          </ac:picMkLst>
        </pc:picChg>
        <pc:cxnChg chg="del">
          <ac:chgData name="Catherine Evans" userId="6c84c363-2bd6-4fac-84d0-2e836b52ac56" providerId="ADAL" clId="{94007DF6-37AB-4536-8457-A90ADDFE80EA}" dt="2025-09-10T10:13:52.265" v="4495" actId="478"/>
          <ac:cxnSpMkLst>
            <pc:docMk/>
            <pc:sldMk cId="4164748657" sldId="269"/>
            <ac:cxnSpMk id="19" creationId="{B0C93560-C87B-148A-29AD-C7EAAC32A527}"/>
          </ac:cxnSpMkLst>
        </pc:cxnChg>
      </pc:sldChg>
    </pc:docChg>
  </pc:docChgLst>
  <pc:docChgLst>
    <pc:chgData name="Catherine Evans" userId="6c84c363-2bd6-4fac-84d0-2e836b52ac56" providerId="ADAL" clId="{5172C71E-A08D-468E-9158-3667AE4671D9}"/>
    <pc:docChg chg="undo custSel addSld modSld sldOrd">
      <pc:chgData name="Catherine Evans" userId="6c84c363-2bd6-4fac-84d0-2e836b52ac56" providerId="ADAL" clId="{5172C71E-A08D-468E-9158-3667AE4671D9}" dt="2025-09-04T22:19:04.638" v="2453" actId="6549"/>
      <pc:docMkLst>
        <pc:docMk/>
      </pc:docMkLst>
      <pc:sldChg chg="addSp delSp modSp mod">
        <pc:chgData name="Catherine Evans" userId="6c84c363-2bd6-4fac-84d0-2e836b52ac56" providerId="ADAL" clId="{5172C71E-A08D-468E-9158-3667AE4671D9}" dt="2025-09-04T15:51:36.463" v="318" actId="113"/>
        <pc:sldMkLst>
          <pc:docMk/>
          <pc:sldMk cId="73361332" sldId="256"/>
        </pc:sldMkLst>
        <pc:spChg chg="add mod">
          <ac:chgData name="Catherine Evans" userId="6c84c363-2bd6-4fac-84d0-2e836b52ac56" providerId="ADAL" clId="{5172C71E-A08D-468E-9158-3667AE4671D9}" dt="2025-09-04T15:51:36.463" v="318" actId="113"/>
          <ac:spMkLst>
            <pc:docMk/>
            <pc:sldMk cId="73361332" sldId="256"/>
            <ac:spMk id="2" creationId="{A830976B-337A-A6AD-71E7-F87AB2863995}"/>
          </ac:spMkLst>
        </pc:spChg>
        <pc:spChg chg="add mod">
          <ac:chgData name="Catherine Evans" userId="6c84c363-2bd6-4fac-84d0-2e836b52ac56" providerId="ADAL" clId="{5172C71E-A08D-468E-9158-3667AE4671D9}" dt="2025-09-04T15:34:14.136" v="135" actId="21"/>
          <ac:spMkLst>
            <pc:docMk/>
            <pc:sldMk cId="73361332" sldId="256"/>
            <ac:spMk id="4" creationId="{DC958345-43DD-6BD6-7A73-0D4E0B165658}"/>
          </ac:spMkLst>
        </pc:spChg>
      </pc:sldChg>
      <pc:sldChg chg="addSp delSp modSp mod">
        <pc:chgData name="Catherine Evans" userId="6c84c363-2bd6-4fac-84d0-2e836b52ac56" providerId="ADAL" clId="{5172C71E-A08D-468E-9158-3667AE4671D9}" dt="2025-09-04T22:13:49.766" v="2404" actId="20577"/>
        <pc:sldMkLst>
          <pc:docMk/>
          <pc:sldMk cId="2321455731" sldId="257"/>
        </pc:sldMkLst>
        <pc:spChg chg="mod">
          <ac:chgData name="Catherine Evans" userId="6c84c363-2bd6-4fac-84d0-2e836b52ac56" providerId="ADAL" clId="{5172C71E-A08D-468E-9158-3667AE4671D9}" dt="2025-09-04T22:13:49.766" v="2404" actId="20577"/>
          <ac:spMkLst>
            <pc:docMk/>
            <pc:sldMk cId="2321455731" sldId="257"/>
            <ac:spMk id="2" creationId="{D8DF7C9A-F507-5670-1AC0-B7341B19629D}"/>
          </ac:spMkLst>
        </pc:spChg>
      </pc:sldChg>
      <pc:sldChg chg="addSp modSp mod">
        <pc:chgData name="Catherine Evans" userId="6c84c363-2bd6-4fac-84d0-2e836b52ac56" providerId="ADAL" clId="{5172C71E-A08D-468E-9158-3667AE4671D9}" dt="2025-09-04T20:16:17.019" v="628" actId="1036"/>
        <pc:sldMkLst>
          <pc:docMk/>
          <pc:sldMk cId="1670910908" sldId="258"/>
        </pc:sldMkLst>
        <pc:spChg chg="mod">
          <ac:chgData name="Catherine Evans" userId="6c84c363-2bd6-4fac-84d0-2e836b52ac56" providerId="ADAL" clId="{5172C71E-A08D-468E-9158-3667AE4671D9}" dt="2025-09-04T20:16:05.569" v="619" actId="403"/>
          <ac:spMkLst>
            <pc:docMk/>
            <pc:sldMk cId="1670910908" sldId="258"/>
            <ac:spMk id="2" creationId="{12F38C87-5A31-AFA3-194C-1358AC862900}"/>
          </ac:spMkLst>
        </pc:spChg>
      </pc:sldChg>
      <pc:sldChg chg="addSp delSp modSp mod">
        <pc:chgData name="Catherine Evans" userId="6c84c363-2bd6-4fac-84d0-2e836b52ac56" providerId="ADAL" clId="{5172C71E-A08D-468E-9158-3667AE4671D9}" dt="2025-09-04T22:15:25.733" v="2433" actId="20577"/>
        <pc:sldMkLst>
          <pc:docMk/>
          <pc:sldMk cId="4292037192" sldId="259"/>
        </pc:sldMkLst>
        <pc:spChg chg="mod">
          <ac:chgData name="Catherine Evans" userId="6c84c363-2bd6-4fac-84d0-2e836b52ac56" providerId="ADAL" clId="{5172C71E-A08D-468E-9158-3667AE4671D9}" dt="2025-09-04T22:15:25.733" v="2433" actId="20577"/>
          <ac:spMkLst>
            <pc:docMk/>
            <pc:sldMk cId="4292037192" sldId="259"/>
            <ac:spMk id="6" creationId="{F532EB65-BD16-94D0-B908-7F0B728421D9}"/>
          </ac:spMkLst>
        </pc:spChg>
      </pc:sldChg>
      <pc:sldChg chg="addSp delSp modSp mod">
        <pc:chgData name="Catherine Evans" userId="6c84c363-2bd6-4fac-84d0-2e836b52ac56" providerId="ADAL" clId="{5172C71E-A08D-468E-9158-3667AE4671D9}" dt="2025-09-04T22:17:01.723" v="2438" actId="6549"/>
        <pc:sldMkLst>
          <pc:docMk/>
          <pc:sldMk cId="1234976502" sldId="260"/>
        </pc:sldMkLst>
        <pc:spChg chg="mod">
          <ac:chgData name="Catherine Evans" userId="6c84c363-2bd6-4fac-84d0-2e836b52ac56" providerId="ADAL" clId="{5172C71E-A08D-468E-9158-3667AE4671D9}" dt="2025-09-04T22:16:38.680" v="2434" actId="404"/>
          <ac:spMkLst>
            <pc:docMk/>
            <pc:sldMk cId="1234976502" sldId="260"/>
            <ac:spMk id="2" creationId="{4814B816-BE22-1CC1-F005-8DE5DC79C9B8}"/>
          </ac:spMkLst>
        </pc:spChg>
        <pc:grpChg chg="add mod">
          <ac:chgData name="Catherine Evans" userId="6c84c363-2bd6-4fac-84d0-2e836b52ac56" providerId="ADAL" clId="{5172C71E-A08D-468E-9158-3667AE4671D9}" dt="2025-09-04T21:40:36.806" v="1779" actId="1035"/>
          <ac:grpSpMkLst>
            <pc:docMk/>
            <pc:sldMk cId="1234976502" sldId="260"/>
            <ac:grpSpMk id="38" creationId="{ABB2FFB2-C04F-063E-44E2-BA0EADCF7E42}"/>
          </ac:grpSpMkLst>
        </pc:grpChg>
        <pc:grpChg chg="add mod">
          <ac:chgData name="Catherine Evans" userId="6c84c363-2bd6-4fac-84d0-2e836b52ac56" providerId="ADAL" clId="{5172C71E-A08D-468E-9158-3667AE4671D9}" dt="2025-09-04T21:41:08.715" v="1835" actId="1076"/>
          <ac:grpSpMkLst>
            <pc:docMk/>
            <pc:sldMk cId="1234976502" sldId="260"/>
            <ac:grpSpMk id="39" creationId="{6D0F4252-CA22-4CD3-2588-D592102D3B5B}"/>
          </ac:grpSpMkLst>
        </pc:grpChg>
        <pc:graphicFrameChg chg="mod modGraphic">
          <ac:chgData name="Catherine Evans" userId="6c84c363-2bd6-4fac-84d0-2e836b52ac56" providerId="ADAL" clId="{5172C71E-A08D-468E-9158-3667AE4671D9}" dt="2025-09-04T22:17:01.723" v="2438" actId="6549"/>
          <ac:graphicFrameMkLst>
            <pc:docMk/>
            <pc:sldMk cId="1234976502" sldId="260"/>
            <ac:graphicFrameMk id="3" creationId="{DD8A7DA7-DB3A-3476-7678-05BEE18FF796}"/>
          </ac:graphicFrameMkLst>
        </pc:graphicFrameChg>
        <pc:picChg chg="add mod">
          <ac:chgData name="Catherine Evans" userId="6c84c363-2bd6-4fac-84d0-2e836b52ac56" providerId="ADAL" clId="{5172C71E-A08D-468E-9158-3667AE4671D9}" dt="2025-09-04T21:40:25.662" v="1747" actId="164"/>
          <ac:picMkLst>
            <pc:docMk/>
            <pc:sldMk cId="1234976502" sldId="260"/>
            <ac:picMk id="9" creationId="{699676BC-7B2E-78D9-764C-D67B9AFBE066}"/>
          </ac:picMkLst>
        </pc:picChg>
        <pc:picChg chg="add mod">
          <ac:chgData name="Catherine Evans" userId="6c84c363-2bd6-4fac-84d0-2e836b52ac56" providerId="ADAL" clId="{5172C71E-A08D-468E-9158-3667AE4671D9}" dt="2025-09-04T21:40:25.662" v="1747" actId="164"/>
          <ac:picMkLst>
            <pc:docMk/>
            <pc:sldMk cId="1234976502" sldId="260"/>
            <ac:picMk id="10" creationId="{80A64D42-7CD1-5CCB-5F88-2C7854EE3FA4}"/>
          </ac:picMkLst>
        </pc:picChg>
        <pc:picChg chg="add mod">
          <ac:chgData name="Catherine Evans" userId="6c84c363-2bd6-4fac-84d0-2e836b52ac56" providerId="ADAL" clId="{5172C71E-A08D-468E-9158-3667AE4671D9}" dt="2025-09-04T21:40:25.662" v="1747" actId="164"/>
          <ac:picMkLst>
            <pc:docMk/>
            <pc:sldMk cId="1234976502" sldId="260"/>
            <ac:picMk id="11" creationId="{79607166-DA9D-F68C-18BD-9D1BBA7625E2}"/>
          </ac:picMkLst>
        </pc:picChg>
        <pc:picChg chg="add mod">
          <ac:chgData name="Catherine Evans" userId="6c84c363-2bd6-4fac-84d0-2e836b52ac56" providerId="ADAL" clId="{5172C71E-A08D-468E-9158-3667AE4671D9}" dt="2025-09-04T21:40:25.662" v="1747" actId="164"/>
          <ac:picMkLst>
            <pc:docMk/>
            <pc:sldMk cId="1234976502" sldId="260"/>
            <ac:picMk id="12" creationId="{3E0018DE-7289-2D44-EF8C-CD4076D57B6E}"/>
          </ac:picMkLst>
        </pc:picChg>
        <pc:picChg chg="mod">
          <ac:chgData name="Catherine Evans" userId="6c84c363-2bd6-4fac-84d0-2e836b52ac56" providerId="ADAL" clId="{5172C71E-A08D-468E-9158-3667AE4671D9}" dt="2025-09-04T21:40:48.501" v="1781"/>
          <ac:picMkLst>
            <pc:docMk/>
            <pc:sldMk cId="1234976502" sldId="260"/>
            <ac:picMk id="40" creationId="{0B31F3ED-2FB0-941D-8AB2-D887D070F6A3}"/>
          </ac:picMkLst>
        </pc:picChg>
        <pc:picChg chg="mod">
          <ac:chgData name="Catherine Evans" userId="6c84c363-2bd6-4fac-84d0-2e836b52ac56" providerId="ADAL" clId="{5172C71E-A08D-468E-9158-3667AE4671D9}" dt="2025-09-04T21:40:48.501" v="1781"/>
          <ac:picMkLst>
            <pc:docMk/>
            <pc:sldMk cId="1234976502" sldId="260"/>
            <ac:picMk id="41" creationId="{471F7B88-DBA4-875B-0229-7B6A94DD563D}"/>
          </ac:picMkLst>
        </pc:picChg>
        <pc:picChg chg="mod">
          <ac:chgData name="Catherine Evans" userId="6c84c363-2bd6-4fac-84d0-2e836b52ac56" providerId="ADAL" clId="{5172C71E-A08D-468E-9158-3667AE4671D9}" dt="2025-09-04T21:40:48.501" v="1781"/>
          <ac:picMkLst>
            <pc:docMk/>
            <pc:sldMk cId="1234976502" sldId="260"/>
            <ac:picMk id="42" creationId="{F6142B0A-BF0A-7585-BE83-D2163F6DA811}"/>
          </ac:picMkLst>
        </pc:picChg>
        <pc:picChg chg="mod">
          <ac:chgData name="Catherine Evans" userId="6c84c363-2bd6-4fac-84d0-2e836b52ac56" providerId="ADAL" clId="{5172C71E-A08D-468E-9158-3667AE4671D9}" dt="2025-09-04T21:40:48.501" v="1781"/>
          <ac:picMkLst>
            <pc:docMk/>
            <pc:sldMk cId="1234976502" sldId="260"/>
            <ac:picMk id="43" creationId="{AA3E17DE-F286-EC19-4A0A-C8E3C63987FC}"/>
          </ac:picMkLst>
        </pc:picChg>
      </pc:sldChg>
      <pc:sldChg chg="addSp delSp modSp mod">
        <pc:chgData name="Catherine Evans" userId="6c84c363-2bd6-4fac-84d0-2e836b52ac56" providerId="ADAL" clId="{5172C71E-A08D-468E-9158-3667AE4671D9}" dt="2025-09-04T20:46:18.101" v="836" actId="1076"/>
        <pc:sldMkLst>
          <pc:docMk/>
          <pc:sldMk cId="2797582875" sldId="261"/>
        </pc:sldMkLst>
        <pc:spChg chg="mod">
          <ac:chgData name="Catherine Evans" userId="6c84c363-2bd6-4fac-84d0-2e836b52ac56" providerId="ADAL" clId="{5172C71E-A08D-468E-9158-3667AE4671D9}" dt="2025-09-04T20:25:53.293" v="685" actId="21"/>
          <ac:spMkLst>
            <pc:docMk/>
            <pc:sldMk cId="2797582875" sldId="261"/>
            <ac:spMk id="2" creationId="{239A4EEA-DAA1-0730-D865-3B7D512286DD}"/>
          </ac:spMkLst>
        </pc:spChg>
        <pc:spChg chg="add mod">
          <ac:chgData name="Catherine Evans" userId="6c84c363-2bd6-4fac-84d0-2e836b52ac56" providerId="ADAL" clId="{5172C71E-A08D-468E-9158-3667AE4671D9}" dt="2025-09-04T20:44:20.299" v="824" actId="20577"/>
          <ac:spMkLst>
            <pc:docMk/>
            <pc:sldMk cId="2797582875" sldId="261"/>
            <ac:spMk id="3" creationId="{4B8C9F6D-2E22-6F25-3366-40267F4EF0C2}"/>
          </ac:spMkLst>
        </pc:spChg>
        <pc:picChg chg="add mod">
          <ac:chgData name="Catherine Evans" userId="6c84c363-2bd6-4fac-84d0-2e836b52ac56" providerId="ADAL" clId="{5172C71E-A08D-468E-9158-3667AE4671D9}" dt="2025-09-04T20:44:07.681" v="819" actId="1035"/>
          <ac:picMkLst>
            <pc:docMk/>
            <pc:sldMk cId="2797582875" sldId="261"/>
            <ac:picMk id="11" creationId="{2F2BEB36-696C-9EB2-F087-1A86B7EBA91B}"/>
          </ac:picMkLst>
        </pc:picChg>
        <pc:picChg chg="add mod modCrop">
          <ac:chgData name="Catherine Evans" userId="6c84c363-2bd6-4fac-84d0-2e836b52ac56" providerId="ADAL" clId="{5172C71E-A08D-468E-9158-3667AE4671D9}" dt="2025-09-04T20:46:18.101" v="836" actId="1076"/>
          <ac:picMkLst>
            <pc:docMk/>
            <pc:sldMk cId="2797582875" sldId="261"/>
            <ac:picMk id="13" creationId="{39C3BE02-AE0E-7173-1B05-68DBCFBCFDB9}"/>
          </ac:picMkLst>
        </pc:picChg>
      </pc:sldChg>
      <pc:sldChg chg="addSp modSp mod">
        <pc:chgData name="Catherine Evans" userId="6c84c363-2bd6-4fac-84d0-2e836b52ac56" providerId="ADAL" clId="{5172C71E-A08D-468E-9158-3667AE4671D9}" dt="2025-09-04T22:19:04.638" v="2453" actId="6549"/>
        <pc:sldMkLst>
          <pc:docMk/>
          <pc:sldMk cId="2994072489" sldId="262"/>
        </pc:sldMkLst>
        <pc:spChg chg="add mod">
          <ac:chgData name="Catherine Evans" userId="6c84c363-2bd6-4fac-84d0-2e836b52ac56" providerId="ADAL" clId="{5172C71E-A08D-468E-9158-3667AE4671D9}" dt="2025-09-04T21:51:12.618" v="1855" actId="6549"/>
          <ac:spMkLst>
            <pc:docMk/>
            <pc:sldMk cId="2994072489" sldId="262"/>
            <ac:spMk id="3" creationId="{D6F03F91-C71E-3D18-CB25-DBADF901D4D3}"/>
          </ac:spMkLst>
        </pc:spChg>
      </pc:sldChg>
      <pc:sldChg chg="addSp modSp mod">
        <pc:chgData name="Catherine Evans" userId="6c84c363-2bd6-4fac-84d0-2e836b52ac56" providerId="ADAL" clId="{5172C71E-A08D-468E-9158-3667AE4671D9}" dt="2025-09-04T21:56:49.340" v="2174" actId="20577"/>
        <pc:sldMkLst>
          <pc:docMk/>
          <pc:sldMk cId="3907707878" sldId="263"/>
        </pc:sldMkLst>
        <pc:spChg chg="mod">
          <ac:chgData name="Catherine Evans" userId="6c84c363-2bd6-4fac-84d0-2e836b52ac56" providerId="ADAL" clId="{5172C71E-A08D-468E-9158-3667AE4671D9}" dt="2025-09-04T21:56:49.340" v="2174" actId="20577"/>
          <ac:spMkLst>
            <pc:docMk/>
            <pc:sldMk cId="3907707878" sldId="263"/>
            <ac:spMk id="2" creationId="{4A98BB0E-97A7-825F-1E49-5A5412DA2A3A}"/>
          </ac:spMkLst>
        </pc:spChg>
      </pc:sldChg>
      <pc:sldChg chg="addSp modSp new mod">
        <pc:chgData name="Catherine Evans" userId="6c84c363-2bd6-4fac-84d0-2e836b52ac56" providerId="ADAL" clId="{5172C71E-A08D-468E-9158-3667AE4671D9}" dt="2025-09-04T21:58:41.632" v="2208" actId="20577"/>
        <pc:sldMkLst>
          <pc:docMk/>
          <pc:sldMk cId="608707215" sldId="264"/>
        </pc:sldMkLst>
      </pc:sldChg>
      <pc:sldChg chg="addSp modSp new">
        <pc:chgData name="Catherine Evans" userId="6c84c363-2bd6-4fac-84d0-2e836b52ac56" providerId="ADAL" clId="{5172C71E-A08D-468E-9158-3667AE4671D9}" dt="2025-09-04T21:58:48.757" v="2209"/>
        <pc:sldMkLst>
          <pc:docMk/>
          <pc:sldMk cId="2526701792" sldId="265"/>
        </pc:sldMkLst>
      </pc:sldChg>
      <pc:sldChg chg="new ord">
        <pc:chgData name="Catherine Evans" userId="6c84c363-2bd6-4fac-84d0-2e836b52ac56" providerId="ADAL" clId="{5172C71E-A08D-468E-9158-3667AE4671D9}" dt="2025-09-04T21:58:04.558" v="2179"/>
        <pc:sldMkLst>
          <pc:docMk/>
          <pc:sldMk cId="689935282" sldId="266"/>
        </pc:sldMkLst>
      </pc:sldChg>
      <pc:sldChg chg="addSp modSp add">
        <pc:chgData name="Catherine Evans" userId="6c84c363-2bd6-4fac-84d0-2e836b52ac56" providerId="ADAL" clId="{5172C71E-A08D-468E-9158-3667AE4671D9}" dt="2025-09-04T21:58:51.174" v="2210"/>
        <pc:sldMkLst>
          <pc:docMk/>
          <pc:sldMk cId="3294137355" sldId="2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D73CF5C-84A6-4009-A390-F6D4DAA8DEB3}" type="datetimeFigureOut">
              <a:rPr lang="en-GB" smtClean="0"/>
              <a:t>10/09/2025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297563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73CF5C-84A6-4009-A390-F6D4DAA8DEB3}" type="datetimeFigureOut">
              <a:rPr lang="en-GB" smtClean="0"/>
              <a:t>10/09/2025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173370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73CF5C-84A6-4009-A390-F6D4DAA8DEB3}" type="datetimeFigureOut">
              <a:rPr lang="en-GB" smtClean="0"/>
              <a:t>10/09/2025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389117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73CF5C-84A6-4009-A390-F6D4DAA8DEB3}" type="datetimeFigureOut">
              <a:rPr lang="en-GB" smtClean="0"/>
              <a:t>10/09/2025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96738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GB"/>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tint val="82000"/>
                  </a:schemeClr>
                </a:solidFill>
              </a:defRPr>
            </a:lvl1pPr>
            <a:lvl2pPr marL="377967" indent="0">
              <a:buNone/>
              <a:defRPr sz="1653">
                <a:solidFill>
                  <a:schemeClr val="tx1">
                    <a:tint val="82000"/>
                  </a:schemeClr>
                </a:solidFill>
              </a:defRPr>
            </a:lvl2pPr>
            <a:lvl3pPr marL="755934" indent="0">
              <a:buNone/>
              <a:defRPr sz="1488">
                <a:solidFill>
                  <a:schemeClr val="tx1">
                    <a:tint val="82000"/>
                  </a:schemeClr>
                </a:solidFill>
              </a:defRPr>
            </a:lvl3pPr>
            <a:lvl4pPr marL="1133902" indent="0">
              <a:buNone/>
              <a:defRPr sz="1323">
                <a:solidFill>
                  <a:schemeClr val="tx1">
                    <a:tint val="82000"/>
                  </a:schemeClr>
                </a:solidFill>
              </a:defRPr>
            </a:lvl4pPr>
            <a:lvl5pPr marL="1511869" indent="0">
              <a:buNone/>
              <a:defRPr sz="1323">
                <a:solidFill>
                  <a:schemeClr val="tx1">
                    <a:tint val="82000"/>
                  </a:schemeClr>
                </a:solidFill>
              </a:defRPr>
            </a:lvl5pPr>
            <a:lvl6pPr marL="1889836" indent="0">
              <a:buNone/>
              <a:defRPr sz="1323">
                <a:solidFill>
                  <a:schemeClr val="tx1">
                    <a:tint val="82000"/>
                  </a:schemeClr>
                </a:solidFill>
              </a:defRPr>
            </a:lvl6pPr>
            <a:lvl7pPr marL="2267803" indent="0">
              <a:buNone/>
              <a:defRPr sz="1323">
                <a:solidFill>
                  <a:schemeClr val="tx1">
                    <a:tint val="82000"/>
                  </a:schemeClr>
                </a:solidFill>
              </a:defRPr>
            </a:lvl7pPr>
            <a:lvl8pPr marL="2645771" indent="0">
              <a:buNone/>
              <a:defRPr sz="1323">
                <a:solidFill>
                  <a:schemeClr val="tx1">
                    <a:tint val="82000"/>
                  </a:schemeClr>
                </a:solidFill>
              </a:defRPr>
            </a:lvl8pPr>
            <a:lvl9pPr marL="3023738" indent="0">
              <a:buNone/>
              <a:defRPr sz="1323">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73CF5C-84A6-4009-A390-F6D4DAA8DEB3}" type="datetimeFigureOut">
              <a:rPr lang="en-GB" smtClean="0"/>
              <a:t>10/09/2025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186915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D73CF5C-84A6-4009-A390-F6D4DAA8DEB3}" type="datetimeFigureOut">
              <a:rPr lang="en-GB" smtClean="0"/>
              <a:t>10/09/2025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288368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D73CF5C-84A6-4009-A390-F6D4DAA8DEB3}" type="datetimeFigureOut">
              <a:rPr lang="en-GB" smtClean="0"/>
              <a:t>10/09/2025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6029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D73CF5C-84A6-4009-A390-F6D4DAA8DEB3}" type="datetimeFigureOut">
              <a:rPr lang="en-GB" smtClean="0"/>
              <a:t>10/09/2025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238568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3CF5C-84A6-4009-A390-F6D4DAA8DEB3}" type="datetimeFigureOut">
              <a:rPr lang="en-GB" smtClean="0"/>
              <a:t>10/09/2025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220483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0D73CF5C-84A6-4009-A390-F6D4DAA8DEB3}" type="datetimeFigureOut">
              <a:rPr lang="en-GB" smtClean="0"/>
              <a:t>10/09/2025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314104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GB"/>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0D73CF5C-84A6-4009-A390-F6D4DAA8DEB3}" type="datetimeFigureOut">
              <a:rPr lang="en-GB" smtClean="0"/>
              <a:t>10/09/2025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DFB18A-93D6-4A1E-BA61-B432080C0C8D}" type="slidenum">
              <a:rPr lang="en-GB" smtClean="0"/>
              <a:t>‹#›</a:t>
            </a:fld>
            <a:endParaRPr lang="en-GB"/>
          </a:p>
        </p:txBody>
      </p:sp>
    </p:spTree>
    <p:extLst>
      <p:ext uri="{BB962C8B-B14F-4D97-AF65-F5344CB8AC3E}">
        <p14:creationId xmlns:p14="http://schemas.microsoft.com/office/powerpoint/2010/main" val="391406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82000"/>
                  </a:schemeClr>
                </a:solidFill>
              </a:defRPr>
            </a:lvl1pPr>
          </a:lstStyle>
          <a:p>
            <a:fld id="{0D73CF5C-84A6-4009-A390-F6D4DAA8DEB3}" type="datetimeFigureOut">
              <a:rPr lang="en-GB" smtClean="0"/>
              <a:t>10/09/2025</a:t>
            </a:fld>
            <a:endParaRPr lang="en-GB"/>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82000"/>
                  </a:schemeClr>
                </a:solidFill>
              </a:defRPr>
            </a:lvl1pPr>
          </a:lstStyle>
          <a:p>
            <a:fld id="{F0DFB18A-93D6-4A1E-BA61-B432080C0C8D}" type="slidenum">
              <a:rPr lang="en-GB" smtClean="0"/>
              <a:t>‹#›</a:t>
            </a:fld>
            <a:endParaRPr lang="en-GB"/>
          </a:p>
        </p:txBody>
      </p:sp>
    </p:spTree>
    <p:extLst>
      <p:ext uri="{BB962C8B-B14F-4D97-AF65-F5344CB8AC3E}">
        <p14:creationId xmlns:p14="http://schemas.microsoft.com/office/powerpoint/2010/main" val="1531948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planning@theurbanists.net" TargetMode="External"/><Relationship Id="rId2" Type="http://schemas.openxmlformats.org/officeDocument/2006/relationships/hyperlink" Target="https://theurbanists.net/planning-application/penrhys-phase-1a"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planning@theurbanists.net" TargetMode="External"/><Relationship Id="rId2" Type="http://schemas.openxmlformats.org/officeDocument/2006/relationships/hyperlink" Target="https://theurbanists.net/planning-application/penrhys-phase-1a"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number&#10;&#10;AI-generated content may be incorrect.">
            <a:extLst>
              <a:ext uri="{FF2B5EF4-FFF2-40B4-BE49-F238E27FC236}">
                <a16:creationId xmlns:a16="http://schemas.microsoft.com/office/drawing/2014/main" id="{7C8932BE-62EB-8A12-86AE-CBF1F039A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99" y="360000"/>
            <a:ext cx="6709218" cy="9972000"/>
          </a:xfrm>
          <a:prstGeom prst="rect">
            <a:avLst/>
          </a:prstGeom>
        </p:spPr>
      </p:pic>
      <p:sp>
        <p:nvSpPr>
          <p:cNvPr id="4" name="TextBox 3">
            <a:extLst>
              <a:ext uri="{FF2B5EF4-FFF2-40B4-BE49-F238E27FC236}">
                <a16:creationId xmlns:a16="http://schemas.microsoft.com/office/drawing/2014/main" id="{DC958345-43DD-6BD6-7A73-0D4E0B165658}"/>
              </a:ext>
            </a:extLst>
          </p:cNvPr>
          <p:cNvSpPr txBox="1"/>
          <p:nvPr/>
        </p:nvSpPr>
        <p:spPr>
          <a:xfrm>
            <a:off x="612000" y="612000"/>
            <a:ext cx="5972744" cy="1446550"/>
          </a:xfrm>
          <a:prstGeom prst="rect">
            <a:avLst/>
          </a:prstGeom>
          <a:noFill/>
        </p:spPr>
        <p:txBody>
          <a:bodyPr wrap="square" rtlCol="0">
            <a:spAutoFit/>
          </a:bodyPr>
          <a:lstStyle/>
          <a:p>
            <a:r>
              <a:rPr lang="en-GB" sz="8800" b="1" dirty="0">
                <a:solidFill>
                  <a:schemeClr val="bg2"/>
                </a:solidFill>
                <a:latin typeface="FSP DEMO - Recoleta Bold" pitchFamily="50" charset="0"/>
              </a:rPr>
              <a:t>PENRHYS</a:t>
            </a:r>
          </a:p>
        </p:txBody>
      </p:sp>
      <p:sp>
        <p:nvSpPr>
          <p:cNvPr id="2" name="TextBox 1">
            <a:extLst>
              <a:ext uri="{FF2B5EF4-FFF2-40B4-BE49-F238E27FC236}">
                <a16:creationId xmlns:a16="http://schemas.microsoft.com/office/drawing/2014/main" id="{A830976B-337A-A6AD-71E7-F87AB2863995}"/>
              </a:ext>
            </a:extLst>
          </p:cNvPr>
          <p:cNvSpPr txBox="1"/>
          <p:nvPr/>
        </p:nvSpPr>
        <p:spPr>
          <a:xfrm>
            <a:off x="612000" y="1855039"/>
            <a:ext cx="6358696" cy="2215991"/>
          </a:xfrm>
          <a:prstGeom prst="rect">
            <a:avLst/>
          </a:prstGeom>
          <a:noFill/>
        </p:spPr>
        <p:txBody>
          <a:bodyPr wrap="square" rtlCol="0">
            <a:spAutoFit/>
          </a:bodyPr>
          <a:lstStyle/>
          <a:p>
            <a:r>
              <a:rPr lang="en-GB" sz="4000" dirty="0">
                <a:solidFill>
                  <a:schemeClr val="bg2"/>
                </a:solidFill>
                <a:latin typeface="FSP DEMO - Recoleta Bold" pitchFamily="50" charset="0"/>
              </a:rPr>
              <a:t>Phase 1A planning consultation:</a:t>
            </a:r>
          </a:p>
          <a:p>
            <a:r>
              <a:rPr lang="en-GB" sz="4000" dirty="0">
                <a:solidFill>
                  <a:schemeClr val="bg2"/>
                </a:solidFill>
                <a:latin typeface="FSP DEMO - Recoleta Bold" pitchFamily="50" charset="0"/>
              </a:rPr>
              <a:t>A quick guide</a:t>
            </a:r>
          </a:p>
          <a:p>
            <a:endParaRPr lang="en-GB" dirty="0">
              <a:solidFill>
                <a:schemeClr val="bg2"/>
              </a:solidFill>
            </a:endParaRPr>
          </a:p>
        </p:txBody>
      </p:sp>
    </p:spTree>
    <p:extLst>
      <p:ext uri="{BB962C8B-B14F-4D97-AF65-F5344CB8AC3E}">
        <p14:creationId xmlns:p14="http://schemas.microsoft.com/office/powerpoint/2010/main" val="73361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9E5A0-6027-2DA9-6DDF-0990DEC157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51B0F6-84E4-36CE-81F2-79158FCEE525}"/>
              </a:ext>
            </a:extLst>
          </p:cNvPr>
          <p:cNvSpPr txBox="1"/>
          <p:nvPr/>
        </p:nvSpPr>
        <p:spPr>
          <a:xfrm>
            <a:off x="643467" y="728133"/>
            <a:ext cx="6197600" cy="461665"/>
          </a:xfrm>
          <a:prstGeom prst="rect">
            <a:avLst/>
          </a:prstGeom>
          <a:noFill/>
        </p:spPr>
        <p:txBody>
          <a:bodyPr wrap="square" rtlCol="0">
            <a:spAutoFit/>
          </a:bodyPr>
          <a:lstStyle/>
          <a:p>
            <a:endParaRPr lang="en-GB" sz="1200" dirty="0">
              <a:latin typeface="Segoe UI" panose="020B0502040204020203" pitchFamily="34" charset="0"/>
              <a:cs typeface="Segoe UI" panose="020B0502040204020203" pitchFamily="34" charset="0"/>
            </a:endParaRPr>
          </a:p>
          <a:p>
            <a:endParaRPr lang="en-GB" sz="1200"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532EB65-BD16-94D0-B908-7F0B728421D9}"/>
              </a:ext>
            </a:extLst>
          </p:cNvPr>
          <p:cNvSpPr txBox="1"/>
          <p:nvPr/>
        </p:nvSpPr>
        <p:spPr>
          <a:xfrm>
            <a:off x="540000" y="540000"/>
            <a:ext cx="6504267" cy="8123378"/>
          </a:xfrm>
          <a:prstGeom prst="rect">
            <a:avLst/>
          </a:prstGeom>
          <a:noFill/>
        </p:spPr>
        <p:txBody>
          <a:bodyPr wrap="square" rtlCol="0">
            <a:spAutoFit/>
          </a:bodyPr>
          <a:lstStyle/>
          <a:p>
            <a:pPr>
              <a:lnSpc>
                <a:spcPct val="113000"/>
              </a:lnSpc>
            </a:pPr>
            <a:r>
              <a:rPr lang="en-GB" sz="2000" dirty="0">
                <a:solidFill>
                  <a:schemeClr val="accent2"/>
                </a:solidFill>
                <a:latin typeface="FSP DEMO - Recoleta Bold" pitchFamily="50" charset="0"/>
                <a:cs typeface="Segoe UI" panose="020B0502040204020203" pitchFamily="34" charset="0"/>
              </a:rPr>
              <a:t>IDEAS FOR THE REST OF THE DEVELOPMENT</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Most of this booklet is about Phase 1A. Soon w</a:t>
            </a:r>
            <a:r>
              <a:rPr lang="en-GB" sz="1200" dirty="0">
                <a:solidFill>
                  <a:schemeClr val="tx2"/>
                </a:solidFill>
                <a:latin typeface="Beausite Classic Trial Regular" panose="020B0503030502060203" pitchFamily="34" charset="0"/>
              </a:rPr>
              <a:t>e will ask for Phase 1A planning permission. We will ask for permission for the rest of the site later. We will keep talking to local people about future plans. Here are some ideas we’ve already discussed.</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Working with local people</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People living locally have helped shape the plans for Phase 1A and the other phases of the development. Monthly meetings have let the design team hear their ideas. They are helping decide where parks and green spaces go, and what materials to use. The village’s history and special meaning will be part of the plans, with places to share stories.</a:t>
            </a:r>
          </a:p>
          <a:p>
            <a:pPr>
              <a:lnSpc>
                <a:spcPct val="113000"/>
              </a:lnSpc>
            </a:pPr>
            <a:endParaRPr lang="en-GB" sz="14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Building on the good things</a:t>
            </a:r>
          </a:p>
          <a:p>
            <a:pPr>
              <a:lnSpc>
                <a:spcPct val="113000"/>
              </a:lnSpc>
            </a:pPr>
            <a:r>
              <a:rPr lang="en-GB" sz="1200" dirty="0" err="1">
                <a:solidFill>
                  <a:schemeClr val="tx2"/>
                </a:solidFill>
                <a:latin typeface="Beausite Classic Trial Regular" panose="020B0503030502060203" pitchFamily="34" charset="0"/>
                <a:cs typeface="Segoe UI" panose="020B0502040204020203" pitchFamily="34" charset="0"/>
              </a:rPr>
              <a:t>Penrhys</a:t>
            </a:r>
            <a:r>
              <a:rPr lang="en-GB" sz="1200" dirty="0">
                <a:solidFill>
                  <a:schemeClr val="tx2"/>
                </a:solidFill>
                <a:latin typeface="Beausite Classic Trial Regular" panose="020B0503030502060203" pitchFamily="34" charset="0"/>
                <a:cs typeface="Segoe UI" panose="020B0502040204020203" pitchFamily="34" charset="0"/>
              </a:rPr>
              <a:t> has a strong community and beautiful views. The new development keeps the good things – like community buildings, the landscape, and the history. It will fix the problems, like poor housing and lack of facilities. The village will feel more connected and part of the natural surroundings.</a:t>
            </a:r>
          </a:p>
          <a:p>
            <a:pPr>
              <a:lnSpc>
                <a:spcPct val="113000"/>
              </a:lnSpc>
            </a:pPr>
            <a:endParaRPr lang="en-GB" sz="14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Better homes and more services</a:t>
            </a:r>
          </a:p>
          <a:p>
            <a:pPr>
              <a:lnSpc>
                <a:spcPct val="113000"/>
              </a:lnSpc>
            </a:pPr>
            <a:r>
              <a:rPr lang="en-GB" sz="1200" dirty="0" err="1">
                <a:solidFill>
                  <a:schemeClr val="tx2"/>
                </a:solidFill>
                <a:latin typeface="Beausite Classic Trial Regular" panose="020B0503030502060203" pitchFamily="34" charset="0"/>
                <a:cs typeface="Segoe UI" panose="020B0502040204020203" pitchFamily="34" charset="0"/>
              </a:rPr>
              <a:t>Penrhys</a:t>
            </a:r>
            <a:r>
              <a:rPr lang="en-GB" sz="1200" dirty="0">
                <a:solidFill>
                  <a:schemeClr val="tx2"/>
                </a:solidFill>
                <a:latin typeface="Beausite Classic Trial Regular" panose="020B0503030502060203" pitchFamily="34" charset="0"/>
                <a:cs typeface="Segoe UI" panose="020B0502040204020203" pitchFamily="34" charset="0"/>
              </a:rPr>
              <a:t> needs better homes and roads. More homes will bring more people, which means more shops, jobs, and things to do. More children at the school will help keep it open. People won’t need to travel far for everyday needs.</a:t>
            </a:r>
          </a:p>
          <a:p>
            <a:pPr>
              <a:lnSpc>
                <a:spcPct val="113000"/>
              </a:lnSpc>
            </a:pPr>
            <a:endParaRPr lang="en-GB" sz="14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A mix of things in the village</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Future phases include more homes, shops, community spaces, and places for fun and culture. The mix is still being worked on and may change as plans develop.</a:t>
            </a:r>
          </a:p>
          <a:p>
            <a:pPr>
              <a:lnSpc>
                <a:spcPct val="113000"/>
              </a:lnSpc>
            </a:pPr>
            <a:endParaRPr lang="en-GB" sz="14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New places to meet and enjoy</a:t>
            </a:r>
          </a:p>
          <a:p>
            <a:pPr>
              <a:lnSpc>
                <a:spcPct val="113000"/>
              </a:lnSpc>
            </a:pPr>
            <a:r>
              <a:rPr lang="en-GB" sz="1200" dirty="0">
                <a:solidFill>
                  <a:schemeClr val="tx2"/>
                </a:solidFill>
                <a:latin typeface="Beausite Classic Trial Regular" panose="020B0503030502060203" pitchFamily="34" charset="0"/>
              </a:rPr>
              <a:t>New public spaces are coming in later phases. Local people will help choose what play areas and green spaces they want. There will be trees, plants, and better drainage to stop flooding. Parc Calon, a big green area, will be in the middle near a church and community hub. These places will be safe and friendly for meeting, talking, and playing.</a:t>
            </a:r>
          </a:p>
          <a:p>
            <a:endParaRPr lang="en-GB" sz="1200" dirty="0">
              <a:latin typeface="Beausite Classic Trial Regular" panose="020B0503030502060203" pitchFamily="34" charset="0"/>
              <a:cs typeface="Segoe UI" panose="020B0502040204020203" pitchFamily="34" charset="0"/>
            </a:endParaRPr>
          </a:p>
          <a:p>
            <a:endParaRPr lang="en-GB" sz="1200" dirty="0">
              <a:solidFill>
                <a:schemeClr val="tx2"/>
              </a:solidFill>
              <a:latin typeface="Segoe UI" panose="020B0502040204020203" pitchFamily="34" charset="0"/>
              <a:cs typeface="Segoe UI" panose="020B0502040204020203" pitchFamily="34" charset="0"/>
            </a:endParaRPr>
          </a:p>
          <a:p>
            <a:endParaRPr lang="en-GB" sz="1200" dirty="0">
              <a:solidFill>
                <a:schemeClr val="tx2"/>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139AC673-8485-AC68-FC2F-93669B9B2B38}"/>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10</a:t>
            </a:r>
          </a:p>
        </p:txBody>
      </p:sp>
      <p:pic>
        <p:nvPicPr>
          <p:cNvPr id="4" name="Picture 3" descr="A collage of people outside&#10;&#10;AI-generated content may be incorrect.">
            <a:extLst>
              <a:ext uri="{FF2B5EF4-FFF2-40B4-BE49-F238E27FC236}">
                <a16:creationId xmlns:a16="http://schemas.microsoft.com/office/drawing/2014/main" id="{D714F072-CEEE-7CEF-F952-56000A39D71B}"/>
              </a:ext>
            </a:extLst>
          </p:cNvPr>
          <p:cNvPicPr>
            <a:picLocks noChangeAspect="1"/>
          </p:cNvPicPr>
          <p:nvPr/>
        </p:nvPicPr>
        <p:blipFill>
          <a:blip r:embed="rId2">
            <a:extLst>
              <a:ext uri="{28A0092B-C50C-407E-A947-70E740481C1C}">
                <a14:useLocalDpi xmlns:a14="http://schemas.microsoft.com/office/drawing/2010/main" val="0"/>
              </a:ext>
            </a:extLst>
          </a:blip>
          <a:srcRect r="25149"/>
          <a:stretch>
            <a:fillRect/>
          </a:stretch>
        </p:blipFill>
        <p:spPr>
          <a:xfrm>
            <a:off x="515408" y="8053583"/>
            <a:ext cx="6459690" cy="2022668"/>
          </a:xfrm>
          <a:prstGeom prst="rect">
            <a:avLst/>
          </a:prstGeom>
        </p:spPr>
      </p:pic>
    </p:spTree>
    <p:extLst>
      <p:ext uri="{BB962C8B-B14F-4D97-AF65-F5344CB8AC3E}">
        <p14:creationId xmlns:p14="http://schemas.microsoft.com/office/powerpoint/2010/main" val="429203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1B63-7368-4B4D-DEC9-866E51ED40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98BB0E-97A7-825F-1E49-5A5412DA2A3A}"/>
              </a:ext>
            </a:extLst>
          </p:cNvPr>
          <p:cNvSpPr txBox="1"/>
          <p:nvPr/>
        </p:nvSpPr>
        <p:spPr>
          <a:xfrm>
            <a:off x="540000" y="540000"/>
            <a:ext cx="6479675" cy="7197420"/>
          </a:xfrm>
          <a:prstGeom prst="rect">
            <a:avLst/>
          </a:prstGeom>
          <a:noFill/>
        </p:spPr>
        <p:txBody>
          <a:bodyPr wrap="square" rtlCol="0">
            <a:spAutoFit/>
          </a:bodyPr>
          <a:lstStyle/>
          <a:p>
            <a:pPr>
              <a:lnSpc>
                <a:spcPct val="113000"/>
              </a:lnSpc>
            </a:pPr>
            <a:r>
              <a:rPr lang="en-GB" sz="2000" dirty="0">
                <a:solidFill>
                  <a:schemeClr val="tx2"/>
                </a:solidFill>
                <a:latin typeface="FSP DEMO - Recoleta Bold" pitchFamily="50" charset="0"/>
                <a:cs typeface="Segoe UI" panose="020B0502040204020203" pitchFamily="34" charset="0"/>
              </a:rPr>
              <a:t>Making it easier to get around</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Local people have asked for safe paths, and places to sit and rest. The new village will have clear, easy-to-use paths for walking and cycling. We’ll improve access for everyone, including people with mobility needs. Most streets will be quiet, with fewer cars and slower traffic. There will be places to rest and fewer steps. More homes mean more people using buses, so Trivallis is looking at better bus links, including a shuttle to </a:t>
            </a:r>
            <a:r>
              <a:rPr lang="en-GB" sz="1200" dirty="0" err="1">
                <a:solidFill>
                  <a:schemeClr val="tx2"/>
                </a:solidFill>
                <a:latin typeface="Beausite Classic Trial Regular" panose="020B0503030502060203" pitchFamily="34" charset="0"/>
                <a:cs typeface="Segoe UI" panose="020B0502040204020203" pitchFamily="34" charset="0"/>
              </a:rPr>
              <a:t>Ystrad</a:t>
            </a:r>
            <a:r>
              <a:rPr lang="en-GB" sz="1200" dirty="0">
                <a:solidFill>
                  <a:schemeClr val="tx2"/>
                </a:solidFill>
                <a:latin typeface="Beausite Classic Trial Regular" panose="020B0503030502060203" pitchFamily="34" charset="0"/>
                <a:cs typeface="Segoe UI" panose="020B0502040204020203" pitchFamily="34" charset="0"/>
              </a:rPr>
              <a:t> Rhondda train station.</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2000" dirty="0">
                <a:solidFill>
                  <a:schemeClr val="tx2"/>
                </a:solidFill>
                <a:latin typeface="FSP DEMO - Recoleta Bold" pitchFamily="50" charset="0"/>
                <a:cs typeface="Segoe UI" panose="020B0502040204020203" pitchFamily="34" charset="0"/>
              </a:rPr>
              <a:t>Celebrating nature and wildlife</a:t>
            </a:r>
          </a:p>
          <a:p>
            <a:pPr>
              <a:lnSpc>
                <a:spcPct val="113000"/>
              </a:lnSpc>
            </a:pPr>
            <a:r>
              <a:rPr lang="en-GB" sz="1200" dirty="0">
                <a:solidFill>
                  <a:schemeClr val="tx2"/>
                </a:solidFill>
                <a:latin typeface="Beausite Classic Trial Regular" panose="020B0503030502060203" pitchFamily="34" charset="0"/>
              </a:rPr>
              <a:t>In future phases, there will be green spaces to support nature and wildlife. We’ll use plants like those found nearby and create safe places for birds, insects, and animals. Trees will be replanted, and nature areas will be improved. Some rare species may be moved to new homes. Experts are helping us protect the land and make sure nature can grow while we build new homes.</a:t>
            </a:r>
          </a:p>
          <a:p>
            <a:pPr>
              <a:lnSpc>
                <a:spcPct val="113000"/>
              </a:lnSpc>
            </a:pPr>
            <a:endParaRPr lang="en-GB" sz="1200" dirty="0">
              <a:latin typeface="Beausite Classic Trial Regular" panose="020B0503030502060203" pitchFamily="34" charset="0"/>
              <a:cs typeface="Segoe UI" panose="020B0502040204020203" pitchFamily="34" charset="0"/>
            </a:endParaRPr>
          </a:p>
          <a:p>
            <a:pPr>
              <a:lnSpc>
                <a:spcPct val="113000"/>
              </a:lnSpc>
            </a:pPr>
            <a:endParaRPr lang="en-GB" sz="2000" dirty="0">
              <a:solidFill>
                <a:schemeClr val="accent4"/>
              </a:solidFill>
              <a:latin typeface="FSP DEMO - Recoleta Bold" pitchFamily="50" charset="0"/>
              <a:cs typeface="Segoe UI" panose="020B0502040204020203" pitchFamily="34" charset="0"/>
            </a:endParaRPr>
          </a:p>
          <a:p>
            <a:pPr>
              <a:lnSpc>
                <a:spcPct val="113000"/>
              </a:lnSpc>
            </a:pPr>
            <a:r>
              <a:rPr lang="en-GB" sz="2000" dirty="0">
                <a:solidFill>
                  <a:schemeClr val="accent2"/>
                </a:solidFill>
                <a:latin typeface="FSP DEMO - Recoleta Bold" pitchFamily="50" charset="0"/>
                <a:cs typeface="Segoe UI" panose="020B0502040204020203" pitchFamily="34" charset="0"/>
              </a:rPr>
              <a:t>HOW CAN YOU COMMENT ON THESE PLANS?</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This booklet is a short summary of the planning documents. You can see the full plans online at </a:t>
            </a: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https</a:t>
            </a:r>
            <a:r>
              <a:rPr lang="en-GB" sz="1200" dirty="0">
                <a:solidFill>
                  <a:schemeClr val="accent2"/>
                </a:solidFill>
                <a:hlinkClick r:id="rId2">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theurbanists.net</a:t>
            </a:r>
            <a:r>
              <a:rPr lang="en-GB" sz="1200" dirty="0">
                <a:solidFill>
                  <a:schemeClr val="accent2"/>
                </a:solidFill>
                <a:hlinkClick r:id="rId2">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planning-application</a:t>
            </a:r>
            <a:r>
              <a:rPr lang="en-GB" sz="1200" dirty="0">
                <a:solidFill>
                  <a:schemeClr val="accent2"/>
                </a:solidFill>
                <a:hlinkClick r:id="rId2">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penrhys-phase-1a</a:t>
            </a:r>
            <a:r>
              <a:rPr lang="en-GB" sz="1200" dirty="0">
                <a:solidFill>
                  <a:schemeClr val="accent2"/>
                </a:solidFill>
                <a:latin typeface="Beausite Classic Trial Regular" panose="020B0503030502060203" pitchFamily="34" charset="0"/>
              </a:rPr>
              <a:t>  </a:t>
            </a:r>
            <a:endParaRPr lang="en-GB" sz="1200" dirty="0">
              <a:solidFill>
                <a:schemeClr val="accent2"/>
              </a:solidFill>
              <a:latin typeface="Beausite Classic Trial Regular" panose="020B0503030502060203" pitchFamily="34" charset="0"/>
              <a:cs typeface="Segoe UI" panose="020B0502040204020203" pitchFamily="34" charset="0"/>
            </a:endParaRP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1400" b="1" dirty="0">
                <a:solidFill>
                  <a:schemeClr val="tx2"/>
                </a:solidFill>
                <a:latin typeface="Beausite Classic Trial Regular" panose="020B0503030502060203" pitchFamily="34" charset="0"/>
                <a:cs typeface="Segoe UI" panose="020B0502040204020203" pitchFamily="34" charset="0"/>
              </a:rPr>
              <a:t>On Tuesday 23 September, Trivallis is holding meetings where you can ask questions about the plans. The meetings are 1.00pm in Llanfair Church and 6.00pm at Rhondda Golf Club.</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You can make comments on the plans by emailing </a:t>
            </a:r>
            <a:r>
              <a:rPr lang="en-GB" sz="1200" dirty="0">
                <a:solidFill>
                  <a:schemeClr val="accent2"/>
                </a:solidFill>
                <a:latin typeface="Beausite Classic Trial Regular" panose="020B0503030502060203" pitchFamily="34" charset="0"/>
                <a:hlinkClick r:id="rId3">
                  <a:extLst>
                    <a:ext uri="{A12FA001-AC4F-418D-AE19-62706E023703}">
                      <ahyp:hlinkClr xmlns:ahyp="http://schemas.microsoft.com/office/drawing/2018/hyperlinkcolor" val="tx"/>
                    </a:ext>
                  </a:extLst>
                </a:hlinkClick>
              </a:rPr>
              <a:t>planning</a:t>
            </a:r>
            <a:r>
              <a:rPr lang="en-GB" sz="1200" dirty="0">
                <a:solidFill>
                  <a:schemeClr val="accent2"/>
                </a:solidFill>
                <a:hlinkClick r:id="rId3">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3">
                  <a:extLst>
                    <a:ext uri="{A12FA001-AC4F-418D-AE19-62706E023703}">
                      <ahyp:hlinkClr xmlns:ahyp="http://schemas.microsoft.com/office/drawing/2018/hyperlinkcolor" val="tx"/>
                    </a:ext>
                  </a:extLst>
                </a:hlinkClick>
              </a:rPr>
              <a:t>theurbanists.net</a:t>
            </a:r>
            <a:r>
              <a:rPr lang="en-GB" sz="1200" dirty="0">
                <a:solidFill>
                  <a:schemeClr val="accent2"/>
                </a:solidFill>
                <a:latin typeface="Beausite Classic Trial Regular" panose="020B0503030502060203" pitchFamily="34" charset="0"/>
              </a:rPr>
              <a:t> </a:t>
            </a:r>
            <a:r>
              <a:rPr lang="en-GB" sz="1200" dirty="0">
                <a:solidFill>
                  <a:schemeClr val="tx2"/>
                </a:solidFill>
                <a:latin typeface="Beausite Classic Trial Regular" panose="020B0503030502060203" pitchFamily="34" charset="0"/>
              </a:rPr>
              <a:t>before Wednesday 8 October</a:t>
            </a:r>
            <a:r>
              <a:rPr lang="en-GB" sz="1200" dirty="0">
                <a:solidFill>
                  <a:schemeClr val="accent2"/>
                </a:solidFill>
                <a:latin typeface="Beausite Classic Trial Regular" panose="020B0503030502060203" pitchFamily="34" charset="0"/>
                <a:cs typeface="Segoe UI" panose="020B0502040204020203" pitchFamily="34" charset="0"/>
              </a:rPr>
              <a:t>.</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Citizens Advice RCT will be supporting </a:t>
            </a:r>
            <a:r>
              <a:rPr lang="en-GB" sz="1200" dirty="0">
                <a:solidFill>
                  <a:schemeClr val="tx2"/>
                </a:solidFill>
                <a:latin typeface="Beausite Classic Trial Regular" panose="020B0503030502060203" pitchFamily="34" charset="0"/>
              </a:rPr>
              <a:t>people living in </a:t>
            </a:r>
            <a:r>
              <a:rPr lang="en-GB" sz="1200" dirty="0" err="1">
                <a:solidFill>
                  <a:schemeClr val="tx2"/>
                </a:solidFill>
                <a:latin typeface="Beausite Classic Trial Regular" panose="020B0503030502060203" pitchFamily="34" charset="0"/>
              </a:rPr>
              <a:t>Penrhys</a:t>
            </a:r>
            <a:r>
              <a:rPr lang="en-GB" sz="1200" dirty="0">
                <a:solidFill>
                  <a:schemeClr val="tx2"/>
                </a:solidFill>
                <a:latin typeface="Beausite Classic Trial Regular" panose="020B0503030502060203" pitchFamily="34" charset="0"/>
              </a:rPr>
              <a:t> to take part in the consultation. They can give clear and fair advice to help you understand the planning documents and share your views in the right way.</a:t>
            </a:r>
          </a:p>
          <a:p>
            <a:endParaRPr lang="en-GB" sz="1200" dirty="0">
              <a:latin typeface="Beausite Classic Trial Regular" panose="020B050303050206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9D6F1E9A-A847-50C7-519B-5D0FA682C8BF}"/>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11</a:t>
            </a:r>
          </a:p>
        </p:txBody>
      </p:sp>
    </p:spTree>
    <p:extLst>
      <p:ext uri="{BB962C8B-B14F-4D97-AF65-F5344CB8AC3E}">
        <p14:creationId xmlns:p14="http://schemas.microsoft.com/office/powerpoint/2010/main" val="390770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77EDF1-6A2E-F0DD-81C7-7FAE3ACEB6CB}"/>
              </a:ext>
            </a:extLst>
          </p:cNvPr>
          <p:cNvSpPr txBox="1"/>
          <p:nvPr/>
        </p:nvSpPr>
        <p:spPr>
          <a:xfrm>
            <a:off x="540000" y="540000"/>
            <a:ext cx="6796863" cy="714234"/>
          </a:xfrm>
          <a:prstGeom prst="rect">
            <a:avLst/>
          </a:prstGeom>
          <a:noFill/>
        </p:spPr>
        <p:txBody>
          <a:bodyPr wrap="square">
            <a:spAutoFit/>
          </a:bodyPr>
          <a:lstStyle/>
          <a:p>
            <a:pPr>
              <a:lnSpc>
                <a:spcPct val="114000"/>
              </a:lnSpc>
            </a:pPr>
            <a:r>
              <a:rPr lang="en-GB" dirty="0">
                <a:solidFill>
                  <a:schemeClr val="tx2"/>
                </a:solidFill>
                <a:latin typeface="FSP DEMO - Recoleta Bold" pitchFamily="50" charset="0"/>
                <a:cs typeface="Segoe UI" panose="020B0502040204020203" pitchFamily="34" charset="0"/>
              </a:rPr>
              <a:t>Use this space to write down any questions or comments you have about the plans we’ve shared in this booklet:</a:t>
            </a:r>
          </a:p>
        </p:txBody>
      </p:sp>
      <p:sp>
        <p:nvSpPr>
          <p:cNvPr id="4" name="TextBox 3">
            <a:extLst>
              <a:ext uri="{FF2B5EF4-FFF2-40B4-BE49-F238E27FC236}">
                <a16:creationId xmlns:a16="http://schemas.microsoft.com/office/drawing/2014/main" id="{EE3528D9-0A11-5631-C10C-F40E920EEDC1}"/>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12</a:t>
            </a:r>
          </a:p>
        </p:txBody>
      </p:sp>
    </p:spTree>
    <p:extLst>
      <p:ext uri="{BB962C8B-B14F-4D97-AF65-F5344CB8AC3E}">
        <p14:creationId xmlns:p14="http://schemas.microsoft.com/office/powerpoint/2010/main" val="68993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DF7C9A-F507-5670-1AC0-B7341B19629D}"/>
              </a:ext>
            </a:extLst>
          </p:cNvPr>
          <p:cNvSpPr txBox="1"/>
          <p:nvPr/>
        </p:nvSpPr>
        <p:spPr>
          <a:xfrm>
            <a:off x="539999" y="728133"/>
            <a:ext cx="6504267" cy="8980022"/>
          </a:xfrm>
          <a:prstGeom prst="rect">
            <a:avLst/>
          </a:prstGeom>
          <a:noFill/>
        </p:spPr>
        <p:txBody>
          <a:bodyPr wrap="square" rtlCol="0">
            <a:spAutoFit/>
          </a:bodyPr>
          <a:lstStyle/>
          <a:p>
            <a:pPr>
              <a:lnSpc>
                <a:spcPct val="114000"/>
              </a:lnSpc>
            </a:pPr>
            <a:r>
              <a:rPr lang="en-GB" sz="2000" dirty="0">
                <a:solidFill>
                  <a:schemeClr val="accent2"/>
                </a:solidFill>
                <a:latin typeface="FSP DEMO - Recoleta Bold" pitchFamily="50" charset="0"/>
                <a:cs typeface="Segoe UI" panose="020B0502040204020203" pitchFamily="34" charset="0"/>
              </a:rPr>
              <a:t>INTRODUCTION</a:t>
            </a:r>
          </a:p>
          <a:p>
            <a:pPr>
              <a:lnSpc>
                <a:spcPct val="114000"/>
              </a:lnSpc>
            </a:pPr>
            <a:r>
              <a:rPr lang="en-GB" dirty="0">
                <a:solidFill>
                  <a:schemeClr val="tx2"/>
                </a:solidFill>
                <a:latin typeface="FSP DEMO - Recoleta Bold" pitchFamily="50" charset="0"/>
                <a:cs typeface="Segoe UI" panose="020B0502040204020203" pitchFamily="34" charset="0"/>
              </a:rPr>
              <a:t>Good news for </a:t>
            </a:r>
            <a:r>
              <a:rPr lang="en-GB" dirty="0" err="1">
                <a:solidFill>
                  <a:schemeClr val="tx2"/>
                </a:solidFill>
                <a:latin typeface="FSP DEMO - Recoleta Bold" pitchFamily="50" charset="0"/>
                <a:cs typeface="Segoe UI" panose="020B0502040204020203" pitchFamily="34" charset="0"/>
              </a:rPr>
              <a:t>Penrhys</a:t>
            </a:r>
            <a:endParaRPr lang="en-GB" dirty="0">
              <a:solidFill>
                <a:schemeClr val="tx2"/>
              </a:solidFill>
              <a:latin typeface="FSP DEMO - Recoleta Bold" pitchFamily="50" charset="0"/>
              <a:cs typeface="Segoe UI" panose="020B0502040204020203" pitchFamily="34" charset="0"/>
            </a:endParaRPr>
          </a:p>
          <a:p>
            <a:pPr>
              <a:lnSpc>
                <a:spcPct val="114000"/>
              </a:lnSpc>
            </a:pPr>
            <a:r>
              <a:rPr lang="en-GB" sz="1200" dirty="0">
                <a:solidFill>
                  <a:schemeClr val="tx2"/>
                </a:solidFill>
                <a:latin typeface="Beausite Classic Trial Regular" panose="020B0503030502060203" pitchFamily="34" charset="0"/>
              </a:rPr>
              <a:t>Trivallis has taken an important step towards re-developing </a:t>
            </a:r>
            <a:r>
              <a:rPr lang="en-GB" sz="1200" dirty="0" err="1">
                <a:solidFill>
                  <a:schemeClr val="tx2"/>
                </a:solidFill>
                <a:latin typeface="Beausite Classic Trial Regular" panose="020B0503030502060203" pitchFamily="34" charset="0"/>
              </a:rPr>
              <a:t>Penrhys</a:t>
            </a:r>
            <a:r>
              <a:rPr lang="en-GB" sz="1200" dirty="0">
                <a:solidFill>
                  <a:schemeClr val="tx2"/>
                </a:solidFill>
                <a:latin typeface="Beausite Classic Trial Regular" panose="020B0503030502060203" pitchFamily="34" charset="0"/>
              </a:rPr>
              <a:t>. It has started the official planning process for Phase 1A with Rhondda Cynon Taf Council</a:t>
            </a:r>
            <a:r>
              <a:rPr lang="en-GB" sz="1200" dirty="0">
                <a:solidFill>
                  <a:schemeClr val="tx2"/>
                </a:solidFill>
                <a:latin typeface="Beausite Classic Trial Regular" panose="020B0503030502060203" pitchFamily="34" charset="0"/>
                <a:cs typeface="Segoe UI" panose="020B0502040204020203" pitchFamily="34" charset="0"/>
              </a:rPr>
              <a:t>. This is called the pre-application consultation. This is an important part of the plan to make </a:t>
            </a:r>
            <a:r>
              <a:rPr lang="en-GB" sz="1200" dirty="0" err="1">
                <a:solidFill>
                  <a:schemeClr val="tx2"/>
                </a:solidFill>
                <a:latin typeface="Beausite Classic Trial Regular" panose="020B0503030502060203" pitchFamily="34" charset="0"/>
                <a:cs typeface="Segoe UI" panose="020B0502040204020203" pitchFamily="34" charset="0"/>
              </a:rPr>
              <a:t>Penrhys</a:t>
            </a:r>
            <a:r>
              <a:rPr lang="en-GB" sz="1200" dirty="0">
                <a:solidFill>
                  <a:schemeClr val="tx2"/>
                </a:solidFill>
                <a:latin typeface="Beausite Classic Trial Regular" panose="020B0503030502060203" pitchFamily="34" charset="0"/>
                <a:cs typeface="Segoe UI" panose="020B0502040204020203" pitchFamily="34" charset="0"/>
              </a:rPr>
              <a:t> better for the future.</a:t>
            </a:r>
          </a:p>
          <a:p>
            <a:pPr>
              <a:lnSpc>
                <a:spcPct val="114000"/>
              </a:lnSpc>
            </a:pPr>
            <a:endParaRPr lang="en-GB" sz="1400" dirty="0">
              <a:solidFill>
                <a:schemeClr val="tx2"/>
              </a:solidFill>
              <a:latin typeface="FSP DEMO - Recoleta Bold" pitchFamily="50" charset="0"/>
              <a:cs typeface="Segoe UI" panose="020B0502040204020203" pitchFamily="34" charset="0"/>
            </a:endParaRPr>
          </a:p>
          <a:p>
            <a:pPr>
              <a:lnSpc>
                <a:spcPct val="114000"/>
              </a:lnSpc>
            </a:pPr>
            <a:r>
              <a:rPr lang="en-GB" dirty="0">
                <a:solidFill>
                  <a:schemeClr val="tx2"/>
                </a:solidFill>
                <a:latin typeface="FSP DEMO - Recoleta Bold" pitchFamily="50" charset="0"/>
                <a:cs typeface="Segoe UI" panose="020B0502040204020203" pitchFamily="34" charset="0"/>
              </a:rPr>
              <a:t>What is a Pre</a:t>
            </a:r>
            <a:r>
              <a:rPr lang="en-GB" dirty="0">
                <a:solidFill>
                  <a:schemeClr val="tx2"/>
                </a:solidFill>
                <a:cs typeface="Segoe UI" panose="020B0502040204020203" pitchFamily="34" charset="0"/>
              </a:rPr>
              <a:t>-</a:t>
            </a:r>
            <a:r>
              <a:rPr lang="en-GB" dirty="0">
                <a:solidFill>
                  <a:schemeClr val="tx2"/>
                </a:solidFill>
                <a:latin typeface="FSP DEMO - Recoleta Bold" pitchFamily="50" charset="0"/>
                <a:cs typeface="Segoe UI" panose="020B0502040204020203" pitchFamily="34" charset="0"/>
              </a:rPr>
              <a:t>Application Consultation?</a:t>
            </a:r>
          </a:p>
          <a:p>
            <a:pPr>
              <a:lnSpc>
                <a:spcPct val="114000"/>
              </a:lnSpc>
            </a:pPr>
            <a:r>
              <a:rPr lang="en-GB" sz="1200" dirty="0">
                <a:solidFill>
                  <a:schemeClr val="tx2"/>
                </a:solidFill>
                <a:latin typeface="Beausite Classic Trial Regular" panose="020B0503030502060203" pitchFamily="34" charset="0"/>
                <a:cs typeface="Segoe UI" panose="020B0502040204020203" pitchFamily="34" charset="0"/>
              </a:rPr>
              <a:t>A pre-application consultation - also called a PAC - is a way for you to see the building plans and share your thoughts before they’re approved. It’s part of the process to get planning permission.</a:t>
            </a:r>
          </a:p>
          <a:p>
            <a:pPr>
              <a:lnSpc>
                <a:spcPct val="114000"/>
              </a:lnSpc>
            </a:pPr>
            <a:endParaRPr lang="en-GB" sz="1400" dirty="0">
              <a:solidFill>
                <a:schemeClr val="tx2"/>
              </a:solidFill>
              <a:latin typeface="FSP DEMO - Recoleta Bold" pitchFamily="50" charset="0"/>
              <a:cs typeface="Segoe UI" panose="020B0502040204020203" pitchFamily="34" charset="0"/>
            </a:endParaRPr>
          </a:p>
          <a:p>
            <a:pPr>
              <a:lnSpc>
                <a:spcPct val="114000"/>
              </a:lnSpc>
            </a:pPr>
            <a:r>
              <a:rPr lang="en-GB" dirty="0">
                <a:solidFill>
                  <a:schemeClr val="tx2"/>
                </a:solidFill>
                <a:latin typeface="FSP DEMO - Recoleta Bold" pitchFamily="50" charset="0"/>
                <a:cs typeface="Segoe UI" panose="020B0502040204020203" pitchFamily="34" charset="0"/>
              </a:rPr>
              <a:t>Why is it important?</a:t>
            </a:r>
          </a:p>
          <a:p>
            <a:pPr>
              <a:lnSpc>
                <a:spcPct val="114000"/>
              </a:lnSpc>
            </a:pPr>
            <a:r>
              <a:rPr lang="en-GB" sz="1200" dirty="0">
                <a:solidFill>
                  <a:schemeClr val="tx2"/>
                </a:solidFill>
                <a:latin typeface="Beausite Classic Trial Regular" panose="020B0503030502060203" pitchFamily="34" charset="0"/>
                <a:cs typeface="Segoe UI" panose="020B0502040204020203" pitchFamily="34" charset="0"/>
              </a:rPr>
              <a:t>It gives local people a chance to speak up officially. You can say if you like or don’t like the plan. You can share good ideas or worries about how it might affect you.</a:t>
            </a:r>
          </a:p>
          <a:p>
            <a:pPr>
              <a:lnSpc>
                <a:spcPct val="114000"/>
              </a:lnSpc>
            </a:pPr>
            <a:endParaRPr lang="en-GB" sz="1400" dirty="0">
              <a:solidFill>
                <a:schemeClr val="tx2"/>
              </a:solidFill>
              <a:latin typeface="FSP DEMO - Recoleta Bold" pitchFamily="50" charset="0"/>
              <a:cs typeface="Segoe UI" panose="020B0502040204020203" pitchFamily="34" charset="0"/>
            </a:endParaRPr>
          </a:p>
          <a:p>
            <a:pPr>
              <a:lnSpc>
                <a:spcPct val="114000"/>
              </a:lnSpc>
            </a:pPr>
            <a:r>
              <a:rPr lang="en-GB" dirty="0">
                <a:solidFill>
                  <a:schemeClr val="tx2"/>
                </a:solidFill>
                <a:latin typeface="FSP DEMO - Recoleta Bold" pitchFamily="50" charset="0"/>
                <a:cs typeface="Segoe UI" panose="020B0502040204020203" pitchFamily="34" charset="0"/>
              </a:rPr>
              <a:t>What happens?</a:t>
            </a:r>
          </a:p>
          <a:p>
            <a:pPr marL="228600" indent="-228600">
              <a:lnSpc>
                <a:spcPct val="114000"/>
              </a:lnSpc>
              <a:buFont typeface="+mj-lt"/>
              <a:buAutoNum type="arabicPeriod"/>
            </a:pPr>
            <a:r>
              <a:rPr lang="en-GB" sz="1200" dirty="0">
                <a:solidFill>
                  <a:schemeClr val="tx2"/>
                </a:solidFill>
                <a:latin typeface="Beausite Classic Trial Regular" panose="020B0503030502060203" pitchFamily="34" charset="0"/>
                <a:cs typeface="Segoe UI" panose="020B0502040204020203" pitchFamily="34" charset="0"/>
              </a:rPr>
              <a:t>We share our detailed plans. This includes maps, drawings, and diagrams of Phase 1A.</a:t>
            </a:r>
          </a:p>
          <a:p>
            <a:pPr marL="228600" indent="-228600">
              <a:lnSpc>
                <a:spcPct val="114000"/>
              </a:lnSpc>
              <a:buFont typeface="+mj-lt"/>
              <a:buAutoNum type="arabicPeriod"/>
            </a:pPr>
            <a:r>
              <a:rPr lang="en-GB" sz="1200" dirty="0">
                <a:solidFill>
                  <a:schemeClr val="tx2"/>
                </a:solidFill>
                <a:latin typeface="Beausite Classic Trial Regular" panose="020B0503030502060203" pitchFamily="34" charset="0"/>
                <a:cs typeface="Segoe UI" panose="020B0502040204020203" pitchFamily="34" charset="0"/>
              </a:rPr>
              <a:t>You can look at the plans and comment on them. </a:t>
            </a:r>
          </a:p>
          <a:p>
            <a:pPr marL="228600" indent="-228600">
              <a:lnSpc>
                <a:spcPct val="114000"/>
              </a:lnSpc>
              <a:buFont typeface="+mj-lt"/>
              <a:buAutoNum type="arabicPeriod"/>
            </a:pPr>
            <a:r>
              <a:rPr lang="en-GB" sz="1200" dirty="0">
                <a:solidFill>
                  <a:schemeClr val="tx2"/>
                </a:solidFill>
                <a:latin typeface="Beausite Classic Trial Regular" panose="020B0503030502060203" pitchFamily="34" charset="0"/>
                <a:cs typeface="Segoe UI" panose="020B0502040204020203" pitchFamily="34" charset="0"/>
              </a:rPr>
              <a:t>We will look at all the comments. We will take them on board and see what changes we can make before sending off the final planning application for Phase 1A.</a:t>
            </a:r>
          </a:p>
          <a:p>
            <a:pPr>
              <a:lnSpc>
                <a:spcPct val="114000"/>
              </a:lnSpc>
            </a:pPr>
            <a:endParaRPr lang="en-GB" dirty="0">
              <a:solidFill>
                <a:schemeClr val="tx2"/>
              </a:solidFill>
              <a:latin typeface="Beausite Classic Trial Regular" panose="020B0503030502060203" pitchFamily="34" charset="0"/>
              <a:cs typeface="Segoe UI" panose="020B0502040204020203" pitchFamily="34" charset="0"/>
            </a:endParaRPr>
          </a:p>
          <a:p>
            <a:pPr>
              <a:lnSpc>
                <a:spcPct val="114000"/>
              </a:lnSpc>
            </a:pPr>
            <a:r>
              <a:rPr lang="en-GB" dirty="0">
                <a:solidFill>
                  <a:schemeClr val="tx2"/>
                </a:solidFill>
                <a:latin typeface="FSP DEMO - Recoleta Bold" pitchFamily="50" charset="0"/>
                <a:cs typeface="Segoe UI" panose="020B0502040204020203" pitchFamily="34" charset="0"/>
              </a:rPr>
              <a:t>How can you take part?</a:t>
            </a:r>
          </a:p>
          <a:p>
            <a:pPr marL="228600" indent="-228600">
              <a:lnSpc>
                <a:spcPct val="114000"/>
              </a:lnSpc>
              <a:buFont typeface="+mj-lt"/>
              <a:buAutoNum type="arabicPeriod"/>
            </a:pPr>
            <a:r>
              <a:rPr lang="en-GB" sz="1200" dirty="0">
                <a:solidFill>
                  <a:schemeClr val="tx2"/>
                </a:solidFill>
                <a:latin typeface="Beausite Classic Trial Regular" panose="020B0503030502060203" pitchFamily="34" charset="0"/>
                <a:cs typeface="Segoe UI" panose="020B0502040204020203" pitchFamily="34" charset="0"/>
              </a:rPr>
              <a:t>This booklet is a short version of the planning documents for the PAC. Read it to find out more about the plans.</a:t>
            </a:r>
          </a:p>
          <a:p>
            <a:pPr marL="228600" indent="-228600">
              <a:lnSpc>
                <a:spcPct val="114000"/>
              </a:lnSpc>
              <a:buFont typeface="+mj-lt"/>
              <a:buAutoNum type="arabicPeriod"/>
            </a:pPr>
            <a:r>
              <a:rPr lang="en-GB" sz="1200" dirty="0">
                <a:solidFill>
                  <a:schemeClr val="tx2"/>
                </a:solidFill>
                <a:latin typeface="Beausite Classic Trial Regular" panose="020B0503030502060203" pitchFamily="34" charset="0"/>
                <a:cs typeface="Segoe UI" panose="020B0502040204020203" pitchFamily="34" charset="0"/>
              </a:rPr>
              <a:t>You can see the full plans online at</a:t>
            </a:r>
          </a:p>
          <a:p>
            <a:pPr lvl="1">
              <a:lnSpc>
                <a:spcPct val="114000"/>
              </a:lnSpc>
            </a:pP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https</a:t>
            </a:r>
            <a:r>
              <a:rPr lang="en-GB" sz="1200" dirty="0">
                <a:solidFill>
                  <a:schemeClr val="accent2"/>
                </a:solidFill>
                <a:hlinkClick r:id="rId2">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theurbanists.net</a:t>
            </a:r>
            <a:r>
              <a:rPr lang="en-GB" sz="1200" dirty="0">
                <a:solidFill>
                  <a:schemeClr val="accent2"/>
                </a:solidFill>
                <a:hlinkClick r:id="rId2">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planning-application</a:t>
            </a:r>
            <a:r>
              <a:rPr lang="en-GB" sz="1200" dirty="0">
                <a:solidFill>
                  <a:schemeClr val="accent2"/>
                </a:solidFill>
                <a:hlinkClick r:id="rId2">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2">
                  <a:extLst>
                    <a:ext uri="{A12FA001-AC4F-418D-AE19-62706E023703}">
                      <ahyp:hlinkClr xmlns:ahyp="http://schemas.microsoft.com/office/drawing/2018/hyperlinkcolor" val="tx"/>
                    </a:ext>
                  </a:extLst>
                </a:hlinkClick>
              </a:rPr>
              <a:t>penrhys-phase-1a </a:t>
            </a:r>
            <a:endParaRPr lang="en-GB" sz="1200" dirty="0">
              <a:solidFill>
                <a:schemeClr val="accent2"/>
              </a:solidFill>
              <a:latin typeface="Beausite Classic Trial Regular" panose="020B0503030502060203" pitchFamily="34" charset="0"/>
              <a:cs typeface="Segoe UI" panose="020B0502040204020203" pitchFamily="34" charset="0"/>
            </a:endParaRPr>
          </a:p>
          <a:p>
            <a:pPr marL="228600" indent="-228600">
              <a:lnSpc>
                <a:spcPct val="114000"/>
              </a:lnSpc>
              <a:buFont typeface="+mj-lt"/>
              <a:buAutoNum type="arabicPeriod"/>
            </a:pPr>
            <a:r>
              <a:rPr lang="en-GB" sz="1200" dirty="0">
                <a:solidFill>
                  <a:schemeClr val="tx2"/>
                </a:solidFill>
                <a:latin typeface="Beausite Classic Trial Regular" panose="020B0503030502060203" pitchFamily="34" charset="0"/>
                <a:cs typeface="Segoe UI" panose="020B0502040204020203" pitchFamily="34" charset="0"/>
              </a:rPr>
              <a:t>You can come to a meeting on Tuesday 23 September to ask questions about the plans.</a:t>
            </a:r>
          </a:p>
          <a:p>
            <a:pPr marL="228600" indent="-228600">
              <a:lnSpc>
                <a:spcPct val="114000"/>
              </a:lnSpc>
              <a:buFont typeface="+mj-lt"/>
              <a:buAutoNum type="arabicPeriod"/>
            </a:pPr>
            <a:r>
              <a:rPr lang="en-GB" sz="1200" dirty="0">
                <a:solidFill>
                  <a:schemeClr val="tx2"/>
                </a:solidFill>
                <a:latin typeface="Beausite Classic Trial Regular" panose="020B0503030502060203" pitchFamily="34" charset="0"/>
                <a:cs typeface="Segoe UI" panose="020B0502040204020203" pitchFamily="34" charset="0"/>
              </a:rPr>
              <a:t>You can make comments on the plans by emailing </a:t>
            </a:r>
            <a:r>
              <a:rPr lang="en-GB" sz="1200" dirty="0">
                <a:solidFill>
                  <a:schemeClr val="accent2"/>
                </a:solidFill>
                <a:latin typeface="Beausite Classic Trial Regular" panose="020B0503030502060203" pitchFamily="34" charset="0"/>
                <a:hlinkClick r:id="rId3">
                  <a:extLst>
                    <a:ext uri="{A12FA001-AC4F-418D-AE19-62706E023703}">
                      <ahyp:hlinkClr xmlns:ahyp="http://schemas.microsoft.com/office/drawing/2018/hyperlinkcolor" val="tx"/>
                    </a:ext>
                  </a:extLst>
                </a:hlinkClick>
              </a:rPr>
              <a:t>planning</a:t>
            </a:r>
            <a:r>
              <a:rPr lang="en-GB" sz="1200" dirty="0">
                <a:solidFill>
                  <a:schemeClr val="accent2"/>
                </a:solidFill>
                <a:hlinkClick r:id="rId3">
                  <a:extLst>
                    <a:ext uri="{A12FA001-AC4F-418D-AE19-62706E023703}">
                      <ahyp:hlinkClr xmlns:ahyp="http://schemas.microsoft.com/office/drawing/2018/hyperlinkcolor" val="tx"/>
                    </a:ext>
                  </a:extLst>
                </a:hlinkClick>
              </a:rPr>
              <a:t>@</a:t>
            </a:r>
            <a:r>
              <a:rPr lang="en-GB" sz="1200" dirty="0">
                <a:solidFill>
                  <a:schemeClr val="accent2"/>
                </a:solidFill>
                <a:latin typeface="Beausite Classic Trial Regular" panose="020B0503030502060203" pitchFamily="34" charset="0"/>
                <a:hlinkClick r:id="rId3">
                  <a:extLst>
                    <a:ext uri="{A12FA001-AC4F-418D-AE19-62706E023703}">
                      <ahyp:hlinkClr xmlns:ahyp="http://schemas.microsoft.com/office/drawing/2018/hyperlinkcolor" val="tx"/>
                    </a:ext>
                  </a:extLst>
                </a:hlinkClick>
              </a:rPr>
              <a:t>theurbanists.net</a:t>
            </a:r>
            <a:r>
              <a:rPr lang="en-GB" sz="1200" dirty="0">
                <a:solidFill>
                  <a:schemeClr val="accent2"/>
                </a:solidFill>
                <a:latin typeface="Beausite Classic Trial Regular" panose="020B0503030502060203" pitchFamily="34" charset="0"/>
                <a:cs typeface="Segoe UI" panose="020B0502040204020203" pitchFamily="34" charset="0"/>
              </a:rPr>
              <a:t>.</a:t>
            </a:r>
          </a:p>
          <a:p>
            <a:pPr>
              <a:lnSpc>
                <a:spcPct val="114000"/>
              </a:lnSpc>
            </a:pPr>
            <a:endParaRPr lang="en-GB" sz="1400" dirty="0">
              <a:solidFill>
                <a:schemeClr val="tx2"/>
              </a:solidFill>
              <a:latin typeface="Beausite Classic Trial Regular" panose="020B0503030502060203" pitchFamily="34" charset="0"/>
              <a:cs typeface="Segoe UI" panose="020B0502040204020203" pitchFamily="34" charset="0"/>
            </a:endParaRPr>
          </a:p>
          <a:p>
            <a:pPr>
              <a:lnSpc>
                <a:spcPct val="114000"/>
              </a:lnSpc>
            </a:pPr>
            <a:r>
              <a:rPr lang="en-GB" dirty="0">
                <a:solidFill>
                  <a:schemeClr val="tx2"/>
                </a:solidFill>
                <a:latin typeface="FSP DEMO - Recoleta Bold" pitchFamily="50" charset="0"/>
                <a:cs typeface="Segoe UI" panose="020B0502040204020203" pitchFamily="34" charset="0"/>
              </a:rPr>
              <a:t>Important dates</a:t>
            </a:r>
          </a:p>
          <a:p>
            <a:r>
              <a:rPr lang="en-GB" sz="1200" dirty="0">
                <a:solidFill>
                  <a:schemeClr val="tx2"/>
                </a:solidFill>
                <a:latin typeface="Beausite Classic Trial Regular" panose="020B0503030502060203" pitchFamily="34" charset="0"/>
                <a:cs typeface="Segoe UI" panose="020B0502040204020203" pitchFamily="34" charset="0"/>
              </a:rPr>
              <a:t>The consultation starts on </a:t>
            </a:r>
            <a:r>
              <a:rPr lang="en-GB" sz="1200" b="1" dirty="0">
                <a:solidFill>
                  <a:schemeClr val="tx2"/>
                </a:solidFill>
                <a:latin typeface="Beausite Classic Trial Regular" panose="020B0503030502060203" pitchFamily="34" charset="0"/>
                <a:cs typeface="Segoe UI" panose="020B0502040204020203" pitchFamily="34" charset="0"/>
              </a:rPr>
              <a:t>Wednesday 10 September 2025 </a:t>
            </a:r>
            <a:r>
              <a:rPr lang="en-GB" sz="1200" dirty="0">
                <a:solidFill>
                  <a:schemeClr val="tx2"/>
                </a:solidFill>
                <a:latin typeface="Beausite Classic Trial Regular" panose="020B0503030502060203" pitchFamily="34" charset="0"/>
                <a:cs typeface="Segoe UI" panose="020B0502040204020203" pitchFamily="34" charset="0"/>
              </a:rPr>
              <a:t>and ends on </a:t>
            </a:r>
            <a:r>
              <a:rPr lang="en-GB" sz="1200" b="1" dirty="0">
                <a:solidFill>
                  <a:schemeClr val="tx2"/>
                </a:solidFill>
                <a:latin typeface="Beausite Classic Trial Regular" panose="020B0503030502060203" pitchFamily="34" charset="0"/>
                <a:cs typeface="Segoe UI" panose="020B0502040204020203" pitchFamily="34" charset="0"/>
              </a:rPr>
              <a:t>Wednesday 8 October 2025</a:t>
            </a:r>
            <a:r>
              <a:rPr lang="en-GB" sz="1200" dirty="0">
                <a:solidFill>
                  <a:schemeClr val="tx2"/>
                </a:solidFill>
                <a:latin typeface="Beausite Classic Trial Regular" panose="020B0503030502060203" pitchFamily="34" charset="0"/>
                <a:cs typeface="Segoe UI" panose="020B0502040204020203" pitchFamily="34" charset="0"/>
              </a:rPr>
              <a:t>.</a:t>
            </a:r>
          </a:p>
          <a:p>
            <a:endParaRPr lang="en-GB" sz="1200" dirty="0">
              <a:solidFill>
                <a:schemeClr val="tx2"/>
              </a:solidFill>
              <a:latin typeface="Beausite Classic Trial Regular" panose="020B0503030502060203" pitchFamily="34" charset="0"/>
              <a:cs typeface="Segoe UI" panose="020B0502040204020203" pitchFamily="34" charset="0"/>
            </a:endParaRPr>
          </a:p>
          <a:p>
            <a:r>
              <a:rPr lang="en-GB" sz="1200" dirty="0">
                <a:solidFill>
                  <a:schemeClr val="tx2"/>
                </a:solidFill>
                <a:latin typeface="Beausite Classic Trial Regular" panose="020B0503030502060203" pitchFamily="34" charset="0"/>
                <a:cs typeface="Segoe UI" panose="020B0502040204020203" pitchFamily="34" charset="0"/>
              </a:rPr>
              <a:t>Find out more about the plans on </a:t>
            </a:r>
            <a:r>
              <a:rPr lang="en-GB" sz="1200" b="1" dirty="0">
                <a:solidFill>
                  <a:schemeClr val="tx2"/>
                </a:solidFill>
                <a:latin typeface="Beausite Classic Trial Regular" panose="020B0503030502060203" pitchFamily="34" charset="0"/>
                <a:cs typeface="Segoe UI" panose="020B0502040204020203" pitchFamily="34" charset="0"/>
              </a:rPr>
              <a:t>Tuesday </a:t>
            </a:r>
            <a:r>
              <a:rPr lang="en-GB" sz="1200" b="1" dirty="0">
                <a:solidFill>
                  <a:schemeClr val="tx2"/>
                </a:solidFill>
                <a:latin typeface="Beausite Classic Trial Regular" panose="020B0503030502060203" pitchFamily="34" charset="0"/>
              </a:rPr>
              <a:t>23 September, 1.00pm at Llanfair Church, and 6.00pm at the Rhondda Golf Club</a:t>
            </a:r>
            <a:r>
              <a:rPr lang="en-GB" sz="1200" dirty="0">
                <a:solidFill>
                  <a:schemeClr val="tx2"/>
                </a:solidFill>
                <a:latin typeface="Beausite Classic Trial Regular" panose="020B0503030502060203" pitchFamily="34" charset="0"/>
              </a:rPr>
              <a:t>.</a:t>
            </a:r>
            <a:endParaRPr lang="en-GB" sz="1200" dirty="0">
              <a:solidFill>
                <a:schemeClr val="tx2"/>
              </a:solidFill>
              <a:latin typeface="Beausite Classic Trial Regular" panose="020B0503030502060203" pitchFamily="34" charset="0"/>
              <a:cs typeface="Segoe UI" panose="020B0502040204020203" pitchFamily="34" charset="0"/>
            </a:endParaRPr>
          </a:p>
          <a:p>
            <a:endParaRPr lang="en-GB" sz="1200" dirty="0">
              <a:solidFill>
                <a:schemeClr val="tx2"/>
              </a:solidFill>
              <a:latin typeface="Beausite Classic Trial Regular" panose="020B050303050206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15924876-FE00-38FC-3AF2-BD91949AAE4F}"/>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rPr>
              <a:t>2</a:t>
            </a:r>
          </a:p>
        </p:txBody>
      </p:sp>
    </p:spTree>
    <p:extLst>
      <p:ext uri="{BB962C8B-B14F-4D97-AF65-F5344CB8AC3E}">
        <p14:creationId xmlns:p14="http://schemas.microsoft.com/office/powerpoint/2010/main" val="232145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F38C87-5A31-AFA3-194C-1358AC862900}"/>
              </a:ext>
            </a:extLst>
          </p:cNvPr>
          <p:cNvSpPr txBox="1"/>
          <p:nvPr/>
        </p:nvSpPr>
        <p:spPr>
          <a:xfrm>
            <a:off x="540000" y="540000"/>
            <a:ext cx="6316133" cy="2429127"/>
          </a:xfrm>
          <a:prstGeom prst="rect">
            <a:avLst/>
          </a:prstGeom>
          <a:noFill/>
        </p:spPr>
        <p:txBody>
          <a:bodyPr wrap="square" rtlCol="0">
            <a:spAutoFit/>
          </a:bodyPr>
          <a:lstStyle/>
          <a:p>
            <a:pPr>
              <a:lnSpc>
                <a:spcPct val="113000"/>
              </a:lnSpc>
            </a:pPr>
            <a:r>
              <a:rPr lang="en-GB" sz="2000" dirty="0">
                <a:solidFill>
                  <a:schemeClr val="accent2"/>
                </a:solidFill>
                <a:latin typeface="FSP DEMO - Recoleta Bold" pitchFamily="50" charset="0"/>
              </a:rPr>
              <a:t>PHASE 1A</a:t>
            </a:r>
          </a:p>
          <a:p>
            <a:pPr>
              <a:lnSpc>
                <a:spcPct val="113000"/>
              </a:lnSpc>
            </a:pPr>
            <a:r>
              <a:rPr lang="en-GB" dirty="0">
                <a:solidFill>
                  <a:schemeClr val="tx2"/>
                </a:solidFill>
                <a:latin typeface="FSP DEMO - Recoleta Bold" pitchFamily="50" charset="0"/>
              </a:rPr>
              <a:t>Phase 1A Site plan</a:t>
            </a:r>
          </a:p>
          <a:p>
            <a:pPr>
              <a:lnSpc>
                <a:spcPct val="113000"/>
              </a:lnSpc>
            </a:pPr>
            <a:r>
              <a:rPr lang="en-GB" sz="1200" dirty="0">
                <a:solidFill>
                  <a:schemeClr val="tx2"/>
                </a:solidFill>
                <a:latin typeface="Beausite Classic Trial Regular" panose="020B0503030502060203" pitchFamily="34" charset="0"/>
              </a:rPr>
              <a:t>Phase 1A is the first part of the new development to be built.  It includes 121 new homes. The homes all face onto streets or green spaces. Each house has at least one parking space and a garden. Each flat has a parking space and a private balcony or terrace. Some houses have garages, and some don’t.</a:t>
            </a:r>
          </a:p>
          <a:p>
            <a:pPr>
              <a:lnSpc>
                <a:spcPct val="113000"/>
              </a:lnSpc>
            </a:pPr>
            <a:endParaRPr lang="en-GB" sz="1200" dirty="0">
              <a:solidFill>
                <a:schemeClr val="tx2"/>
              </a:solidFill>
              <a:latin typeface="Beausite Classic Trial Regular" panose="020B0503030502060203" pitchFamily="34" charset="0"/>
            </a:endParaRPr>
          </a:p>
          <a:p>
            <a:pPr>
              <a:lnSpc>
                <a:spcPct val="113000"/>
              </a:lnSpc>
            </a:pPr>
            <a:r>
              <a:rPr lang="en-GB" sz="1200" dirty="0">
                <a:solidFill>
                  <a:schemeClr val="tx2"/>
                </a:solidFill>
                <a:latin typeface="Beausite Classic Trial Regular" panose="020B0503030502060203" pitchFamily="34" charset="0"/>
              </a:rPr>
              <a:t>On this plan of Phase 1A, you can see where the new homes will be. The yellow lines show the footpaths across Phase 1A joining up with the existing site.</a:t>
            </a:r>
          </a:p>
          <a:p>
            <a:endParaRPr lang="en-GB" sz="1400" dirty="0">
              <a:latin typeface="Beausite Classic Trial Regular" panose="020B0503030502060203" pitchFamily="34" charset="0"/>
            </a:endParaRPr>
          </a:p>
        </p:txBody>
      </p:sp>
      <p:sp>
        <p:nvSpPr>
          <p:cNvPr id="3" name="TextBox 2">
            <a:extLst>
              <a:ext uri="{FF2B5EF4-FFF2-40B4-BE49-F238E27FC236}">
                <a16:creationId xmlns:a16="http://schemas.microsoft.com/office/drawing/2014/main" id="{2D61B709-8165-2391-0DCD-65DD44A44658}"/>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3</a:t>
            </a:r>
          </a:p>
        </p:txBody>
      </p:sp>
      <p:pic>
        <p:nvPicPr>
          <p:cNvPr id="10" name="Picture 9" descr="A map of a town&#10;&#10;AI-generated content may be incorrect.">
            <a:extLst>
              <a:ext uri="{FF2B5EF4-FFF2-40B4-BE49-F238E27FC236}">
                <a16:creationId xmlns:a16="http://schemas.microsoft.com/office/drawing/2014/main" id="{E462D792-0C0E-6B6D-5EDC-C1C13C87A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03" y="3090279"/>
            <a:ext cx="6717884" cy="4745934"/>
          </a:xfrm>
          <a:prstGeom prst="rect">
            <a:avLst/>
          </a:prstGeom>
        </p:spPr>
      </p:pic>
    </p:spTree>
    <p:extLst>
      <p:ext uri="{BB962C8B-B14F-4D97-AF65-F5344CB8AC3E}">
        <p14:creationId xmlns:p14="http://schemas.microsoft.com/office/powerpoint/2010/main" val="1670910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5437C-D064-1B1C-D743-68525E0D9E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14B816-BE22-1CC1-F005-8DE5DC79C9B8}"/>
              </a:ext>
            </a:extLst>
          </p:cNvPr>
          <p:cNvSpPr txBox="1"/>
          <p:nvPr/>
        </p:nvSpPr>
        <p:spPr>
          <a:xfrm>
            <a:off x="540000" y="540000"/>
            <a:ext cx="6316133" cy="553998"/>
          </a:xfrm>
          <a:prstGeom prst="rect">
            <a:avLst/>
          </a:prstGeom>
          <a:noFill/>
        </p:spPr>
        <p:txBody>
          <a:bodyPr wrap="square" rtlCol="0">
            <a:spAutoFit/>
          </a:bodyPr>
          <a:lstStyle/>
          <a:p>
            <a:r>
              <a:rPr lang="en-GB" dirty="0">
                <a:solidFill>
                  <a:schemeClr val="tx2"/>
                </a:solidFill>
                <a:latin typeface="FSP DEMO - Recoleta Bold" pitchFamily="50" charset="0"/>
                <a:cs typeface="Segoe UI" panose="020B0502040204020203" pitchFamily="34" charset="0"/>
              </a:rPr>
              <a:t>Phase 1A house types</a:t>
            </a:r>
          </a:p>
          <a:p>
            <a:r>
              <a:rPr lang="en-GB" sz="1200" dirty="0">
                <a:solidFill>
                  <a:schemeClr val="tx2"/>
                </a:solidFill>
                <a:latin typeface="Beausite Classic Trial Regular" panose="020B0503030502060203" pitchFamily="34" charset="0"/>
                <a:cs typeface="Segoe UI" panose="020B0502040204020203" pitchFamily="34" charset="0"/>
              </a:rPr>
              <a:t>These are the houses which will be built in Phase 1A.</a:t>
            </a:r>
          </a:p>
        </p:txBody>
      </p:sp>
      <p:graphicFrame>
        <p:nvGraphicFramePr>
          <p:cNvPr id="3" name="Table 2">
            <a:extLst>
              <a:ext uri="{FF2B5EF4-FFF2-40B4-BE49-F238E27FC236}">
                <a16:creationId xmlns:a16="http://schemas.microsoft.com/office/drawing/2014/main" id="{DD8A7DA7-DB3A-3476-7678-05BEE18FF796}"/>
              </a:ext>
            </a:extLst>
          </p:cNvPr>
          <p:cNvGraphicFramePr>
            <a:graphicFrameLocks noGrp="1"/>
          </p:cNvGraphicFramePr>
          <p:nvPr>
            <p:extLst>
              <p:ext uri="{D42A27DB-BD31-4B8C-83A1-F6EECF244321}">
                <p14:modId xmlns:p14="http://schemas.microsoft.com/office/powerpoint/2010/main" val="2661980940"/>
              </p:ext>
            </p:extLst>
          </p:nvPr>
        </p:nvGraphicFramePr>
        <p:xfrm>
          <a:off x="540000" y="1358341"/>
          <a:ext cx="6521449" cy="4206240"/>
        </p:xfrm>
        <a:graphic>
          <a:graphicData uri="http://schemas.openxmlformats.org/drawingml/2006/table">
            <a:tbl>
              <a:tblPr firstRow="1" firstCol="1" bandRow="1">
                <a:tableStyleId>{F2DE63D5-997A-4646-A377-4702673A728D}</a:tableStyleId>
              </a:tblPr>
              <a:tblGrid>
                <a:gridCol w="2671033">
                  <a:extLst>
                    <a:ext uri="{9D8B030D-6E8A-4147-A177-3AD203B41FA5}">
                      <a16:colId xmlns:a16="http://schemas.microsoft.com/office/drawing/2014/main" val="4236739838"/>
                    </a:ext>
                  </a:extLst>
                </a:gridCol>
                <a:gridCol w="962604">
                  <a:extLst>
                    <a:ext uri="{9D8B030D-6E8A-4147-A177-3AD203B41FA5}">
                      <a16:colId xmlns:a16="http://schemas.microsoft.com/office/drawing/2014/main" val="830943985"/>
                    </a:ext>
                  </a:extLst>
                </a:gridCol>
                <a:gridCol w="962604">
                  <a:extLst>
                    <a:ext uri="{9D8B030D-6E8A-4147-A177-3AD203B41FA5}">
                      <a16:colId xmlns:a16="http://schemas.microsoft.com/office/drawing/2014/main" val="2943034454"/>
                    </a:ext>
                  </a:extLst>
                </a:gridCol>
                <a:gridCol w="962604">
                  <a:extLst>
                    <a:ext uri="{9D8B030D-6E8A-4147-A177-3AD203B41FA5}">
                      <a16:colId xmlns:a16="http://schemas.microsoft.com/office/drawing/2014/main" val="3975133972"/>
                    </a:ext>
                  </a:extLst>
                </a:gridCol>
                <a:gridCol w="962604">
                  <a:extLst>
                    <a:ext uri="{9D8B030D-6E8A-4147-A177-3AD203B41FA5}">
                      <a16:colId xmlns:a16="http://schemas.microsoft.com/office/drawing/2014/main" val="1382645655"/>
                    </a:ext>
                  </a:extLst>
                </a:gridCol>
              </a:tblGrid>
              <a:tr h="0">
                <a:tc>
                  <a:txBody>
                    <a:bodyPr/>
                    <a:lstStyle/>
                    <a:p>
                      <a:pPr>
                        <a:lnSpc>
                          <a:spcPct val="100000"/>
                        </a:lnSpc>
                        <a:spcAft>
                          <a:spcPts val="0"/>
                        </a:spcAft>
                        <a:buNone/>
                      </a:pPr>
                      <a:r>
                        <a:rPr lang="en-GB" sz="1200" kern="0" dirty="0">
                          <a:effectLst/>
                        </a:rPr>
                        <a:t>Size</a:t>
                      </a:r>
                      <a:endParaRPr lang="en-GB" sz="1200" kern="100" dirty="0">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tc>
                <a:tc>
                  <a:txBody>
                    <a:bodyPr/>
                    <a:lstStyle/>
                    <a:p>
                      <a:pPr>
                        <a:lnSpc>
                          <a:spcPct val="100000"/>
                        </a:lnSpc>
                        <a:spcAft>
                          <a:spcPts val="0"/>
                        </a:spcAft>
                        <a:buNone/>
                      </a:pPr>
                      <a:r>
                        <a:rPr lang="en-GB" sz="1200" kern="0" dirty="0">
                          <a:effectLst/>
                        </a:rPr>
                        <a:t>Type</a:t>
                      </a:r>
                      <a:endParaRPr lang="en-GB" sz="1200" kern="100" dirty="0">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tc>
                <a:tc>
                  <a:txBody>
                    <a:bodyPr/>
                    <a:lstStyle/>
                    <a:p>
                      <a:pPr algn="ctr">
                        <a:lnSpc>
                          <a:spcPct val="100000"/>
                        </a:lnSpc>
                        <a:spcAft>
                          <a:spcPts val="0"/>
                        </a:spcAft>
                        <a:buNone/>
                      </a:pPr>
                      <a:r>
                        <a:rPr lang="en-GB" sz="1200" kern="0" dirty="0">
                          <a:effectLst/>
                        </a:rPr>
                        <a:t>Number of social homes</a:t>
                      </a:r>
                      <a:endParaRPr lang="en-GB" sz="1200" kern="100" dirty="0">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tc>
                <a:tc>
                  <a:txBody>
                    <a:bodyPr/>
                    <a:lstStyle/>
                    <a:p>
                      <a:pPr algn="ctr">
                        <a:lnSpc>
                          <a:spcPct val="100000"/>
                        </a:lnSpc>
                        <a:spcAft>
                          <a:spcPts val="0"/>
                        </a:spcAft>
                        <a:buNone/>
                      </a:pPr>
                      <a:r>
                        <a:rPr lang="en-GB" sz="1200" kern="0" dirty="0">
                          <a:effectLst/>
                        </a:rPr>
                        <a:t>Number of private homes</a:t>
                      </a:r>
                      <a:endParaRPr lang="en-GB" sz="1200" kern="100" dirty="0">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tc>
                <a:tc>
                  <a:txBody>
                    <a:bodyPr/>
                    <a:lstStyle/>
                    <a:p>
                      <a:pPr algn="ctr">
                        <a:lnSpc>
                          <a:spcPct val="100000"/>
                        </a:lnSpc>
                        <a:spcAft>
                          <a:spcPts val="0"/>
                        </a:spcAft>
                        <a:buNone/>
                      </a:pPr>
                      <a:r>
                        <a:rPr lang="en-GB" sz="1200" kern="0" dirty="0">
                          <a:effectLst/>
                        </a:rPr>
                        <a:t>Total</a:t>
                      </a:r>
                      <a:endParaRPr lang="en-GB" sz="1200" kern="100" dirty="0">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tc>
                <a:extLst>
                  <a:ext uri="{0D108BD9-81ED-4DB2-BD59-A6C34878D82A}">
                    <a16:rowId xmlns:a16="http://schemas.microsoft.com/office/drawing/2014/main" val="2561020959"/>
                  </a:ext>
                </a:extLst>
              </a:tr>
              <a:tr h="36000">
                <a:tc>
                  <a:txBody>
                    <a:bodyPr/>
                    <a:lstStyle/>
                    <a:p>
                      <a:pPr algn="l">
                        <a:lnSpc>
                          <a:spcPct val="100000"/>
                        </a:lnSpc>
                        <a:spcAft>
                          <a:spcPts val="0"/>
                        </a:spcAft>
                        <a:buNone/>
                      </a:pPr>
                      <a:endParaRPr lang="en-GB" sz="1200" b="0" kern="0" dirty="0">
                        <a:solidFill>
                          <a:schemeClr val="accent2"/>
                        </a:solidFill>
                        <a:effectLst/>
                      </a:endParaRPr>
                    </a:p>
                    <a:p>
                      <a:pPr algn="l">
                        <a:lnSpc>
                          <a:spcPct val="100000"/>
                        </a:lnSpc>
                        <a:spcAft>
                          <a:spcPts val="0"/>
                        </a:spcAft>
                        <a:buNone/>
                      </a:pPr>
                      <a:r>
                        <a:rPr lang="en-GB" sz="1200" b="0" kern="0" dirty="0">
                          <a:solidFill>
                            <a:schemeClr val="accent2"/>
                          </a:solidFill>
                          <a:effectLst/>
                        </a:rPr>
                        <a:t>1 Bedroom / 2 People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dirty="0">
                          <a:solidFill>
                            <a:schemeClr val="accent2"/>
                          </a:solidFill>
                          <a:effectLst/>
                        </a:rPr>
                        <a:t>Flat</a:t>
                      </a:r>
                      <a:endParaRPr lang="en-GB" sz="1200" kern="0" dirty="0">
                        <a:solidFill>
                          <a:schemeClr val="accent2"/>
                        </a:solidFill>
                        <a:effectLst/>
                        <a:latin typeface="Beausite Classic Trial Regular" panose="020B0503030502060203" pitchFamily="34"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10</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0</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10</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1119146027"/>
                  </a:ext>
                </a:extLst>
              </a:tr>
              <a:tr h="36000">
                <a:tc>
                  <a:txBody>
                    <a:bodyPr/>
                    <a:lstStyle/>
                    <a:p>
                      <a:pPr algn="l">
                        <a:lnSpc>
                          <a:spcPct val="100000"/>
                        </a:lnSpc>
                        <a:spcAft>
                          <a:spcPts val="0"/>
                        </a:spcAft>
                        <a:buNone/>
                      </a:pPr>
                      <a:endParaRPr lang="en-GB" sz="1200" b="0" kern="0" dirty="0">
                        <a:solidFill>
                          <a:schemeClr val="accent2"/>
                        </a:solidFill>
                        <a:effectLst/>
                      </a:endParaRPr>
                    </a:p>
                    <a:p>
                      <a:pPr algn="l">
                        <a:lnSpc>
                          <a:spcPct val="100000"/>
                        </a:lnSpc>
                        <a:spcAft>
                          <a:spcPts val="0"/>
                        </a:spcAft>
                        <a:buNone/>
                      </a:pPr>
                      <a:r>
                        <a:rPr lang="en-GB" sz="1200" b="0" kern="0" dirty="0">
                          <a:solidFill>
                            <a:schemeClr val="accent2"/>
                          </a:solidFill>
                          <a:effectLst/>
                        </a:rPr>
                        <a:t>1 Bedroom / 2 People (Accessible)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Flat</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3</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0</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3</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2037046152"/>
                  </a:ext>
                </a:extLst>
              </a:tr>
              <a:tr h="36000">
                <a:tc>
                  <a:txBody>
                    <a:bodyPr/>
                    <a:lstStyle/>
                    <a:p>
                      <a:pPr algn="l">
                        <a:lnSpc>
                          <a:spcPct val="100000"/>
                        </a:lnSpc>
                        <a:spcAft>
                          <a:spcPts val="0"/>
                        </a:spcAft>
                        <a:buNone/>
                      </a:pPr>
                      <a:r>
                        <a:rPr lang="en-GB" sz="1200" b="0" kern="0" dirty="0">
                          <a:solidFill>
                            <a:schemeClr val="accent2"/>
                          </a:solidFill>
                          <a:effectLst/>
                        </a:rPr>
                        <a:t>  </a:t>
                      </a:r>
                    </a:p>
                    <a:p>
                      <a:pPr algn="l">
                        <a:lnSpc>
                          <a:spcPct val="100000"/>
                        </a:lnSpc>
                        <a:spcAft>
                          <a:spcPts val="0"/>
                        </a:spcAft>
                        <a:buNone/>
                      </a:pPr>
                      <a:r>
                        <a:rPr lang="en-GB" sz="1200" b="0" kern="0" dirty="0">
                          <a:solidFill>
                            <a:schemeClr val="accent2"/>
                          </a:solidFill>
                          <a:effectLst/>
                        </a:rPr>
                        <a:t>2 Bedrooms / 3 People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Flat</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3</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0</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3</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2154180794"/>
                  </a:ext>
                </a:extLst>
              </a:tr>
              <a:tr h="36000">
                <a:tc>
                  <a:txBody>
                    <a:bodyPr/>
                    <a:lstStyle/>
                    <a:p>
                      <a:pPr algn="l">
                        <a:lnSpc>
                          <a:spcPct val="100000"/>
                        </a:lnSpc>
                        <a:spcAft>
                          <a:spcPts val="0"/>
                        </a:spcAft>
                        <a:buNone/>
                      </a:pPr>
                      <a:r>
                        <a:rPr lang="en-GB" sz="1200" b="0" kern="0" dirty="0">
                          <a:solidFill>
                            <a:schemeClr val="accent2"/>
                          </a:solidFill>
                          <a:effectLst/>
                        </a:rPr>
                        <a:t>  </a:t>
                      </a:r>
                    </a:p>
                    <a:p>
                      <a:pPr algn="l">
                        <a:lnSpc>
                          <a:spcPct val="100000"/>
                        </a:lnSpc>
                        <a:spcAft>
                          <a:spcPts val="0"/>
                        </a:spcAft>
                        <a:buNone/>
                      </a:pPr>
                      <a:r>
                        <a:rPr lang="en-GB" sz="1200" b="0" kern="0" dirty="0">
                          <a:solidFill>
                            <a:schemeClr val="accent2"/>
                          </a:solidFill>
                          <a:effectLst/>
                        </a:rPr>
                        <a:t>2 Bedrooms / 3 People (Level Access)</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Flat</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4</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0</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4</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2997855782"/>
                  </a:ext>
                </a:extLst>
              </a:tr>
              <a:tr h="36000">
                <a:tc>
                  <a:txBody>
                    <a:bodyPr/>
                    <a:lstStyle/>
                    <a:p>
                      <a:pPr algn="l">
                        <a:lnSpc>
                          <a:spcPct val="100000"/>
                        </a:lnSpc>
                        <a:spcAft>
                          <a:spcPts val="0"/>
                        </a:spcAft>
                        <a:buNone/>
                      </a:pPr>
                      <a:r>
                        <a:rPr lang="en-GB" sz="1200" b="0" kern="0" dirty="0">
                          <a:solidFill>
                            <a:schemeClr val="accent2"/>
                          </a:solidFill>
                          <a:effectLst/>
                        </a:rPr>
                        <a:t>  </a:t>
                      </a:r>
                    </a:p>
                    <a:p>
                      <a:pPr algn="l">
                        <a:lnSpc>
                          <a:spcPct val="100000"/>
                        </a:lnSpc>
                        <a:spcAft>
                          <a:spcPts val="0"/>
                        </a:spcAft>
                        <a:buNone/>
                      </a:pPr>
                      <a:r>
                        <a:rPr lang="en-GB" sz="1200" b="0" kern="0" dirty="0">
                          <a:solidFill>
                            <a:schemeClr val="accent2"/>
                          </a:solidFill>
                          <a:effectLst/>
                        </a:rPr>
                        <a:t>2 Bedrooms / 4 People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House</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8</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0</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8</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1378689165"/>
                  </a:ext>
                </a:extLst>
              </a:tr>
              <a:tr h="36000">
                <a:tc>
                  <a:txBody>
                    <a:bodyPr/>
                    <a:lstStyle/>
                    <a:p>
                      <a:pPr algn="l">
                        <a:lnSpc>
                          <a:spcPct val="100000"/>
                        </a:lnSpc>
                        <a:spcAft>
                          <a:spcPts val="0"/>
                        </a:spcAft>
                        <a:buNone/>
                      </a:pPr>
                      <a:r>
                        <a:rPr lang="en-GB" sz="1200" b="0" kern="0" dirty="0">
                          <a:solidFill>
                            <a:schemeClr val="accent2"/>
                          </a:solidFill>
                          <a:effectLst/>
                        </a:rPr>
                        <a:t>    </a:t>
                      </a:r>
                    </a:p>
                    <a:p>
                      <a:pPr algn="l">
                        <a:lnSpc>
                          <a:spcPct val="100000"/>
                        </a:lnSpc>
                        <a:spcAft>
                          <a:spcPts val="0"/>
                        </a:spcAft>
                        <a:buNone/>
                      </a:pPr>
                      <a:r>
                        <a:rPr lang="en-GB" sz="1200" b="0" kern="0" dirty="0">
                          <a:solidFill>
                            <a:schemeClr val="accent2"/>
                          </a:solidFill>
                          <a:effectLst/>
                        </a:rPr>
                        <a:t>3 Bedrooms / 4 People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House</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0</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14</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14</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302849492"/>
                  </a:ext>
                </a:extLst>
              </a:tr>
              <a:tr h="36000">
                <a:tc>
                  <a:txBody>
                    <a:bodyPr/>
                    <a:lstStyle/>
                    <a:p>
                      <a:pPr algn="l">
                        <a:lnSpc>
                          <a:spcPct val="100000"/>
                        </a:lnSpc>
                        <a:spcAft>
                          <a:spcPts val="0"/>
                        </a:spcAft>
                        <a:buNone/>
                      </a:pPr>
                      <a:endParaRPr lang="en-GB" sz="1200" b="0" kern="0" dirty="0">
                        <a:solidFill>
                          <a:schemeClr val="accent2"/>
                        </a:solidFill>
                        <a:effectLst/>
                      </a:endParaRPr>
                    </a:p>
                    <a:p>
                      <a:pPr algn="l">
                        <a:lnSpc>
                          <a:spcPct val="100000"/>
                        </a:lnSpc>
                        <a:spcAft>
                          <a:spcPts val="0"/>
                        </a:spcAft>
                        <a:buNone/>
                      </a:pPr>
                      <a:r>
                        <a:rPr lang="en-GB" sz="1200" b="0" kern="0" dirty="0">
                          <a:solidFill>
                            <a:schemeClr val="accent2"/>
                          </a:solidFill>
                          <a:effectLst/>
                        </a:rPr>
                        <a:t>3 Bedrooms / 5 People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House</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16</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36</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52</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181550302"/>
                  </a:ext>
                </a:extLst>
              </a:tr>
              <a:tr h="36000">
                <a:tc>
                  <a:txBody>
                    <a:bodyPr/>
                    <a:lstStyle/>
                    <a:p>
                      <a:pPr algn="l">
                        <a:lnSpc>
                          <a:spcPct val="100000"/>
                        </a:lnSpc>
                        <a:spcAft>
                          <a:spcPts val="0"/>
                        </a:spcAft>
                        <a:buNone/>
                      </a:pPr>
                      <a:r>
                        <a:rPr lang="en-GB" sz="1200" b="0" kern="0" dirty="0">
                          <a:solidFill>
                            <a:schemeClr val="accent2"/>
                          </a:solidFill>
                          <a:effectLst/>
                        </a:rPr>
                        <a:t>      </a:t>
                      </a:r>
                    </a:p>
                    <a:p>
                      <a:pPr algn="l">
                        <a:lnSpc>
                          <a:spcPct val="100000"/>
                        </a:lnSpc>
                        <a:spcAft>
                          <a:spcPts val="0"/>
                        </a:spcAft>
                        <a:buNone/>
                      </a:pPr>
                      <a:r>
                        <a:rPr lang="en-GB" sz="1200" b="0" kern="0" dirty="0">
                          <a:solidFill>
                            <a:schemeClr val="accent2"/>
                          </a:solidFill>
                          <a:effectLst/>
                        </a:rPr>
                        <a:t>4 Bedrooms / 6 People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House</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6</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12</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18</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3862626267"/>
                  </a:ext>
                </a:extLst>
              </a:tr>
              <a:tr h="36000">
                <a:tc>
                  <a:txBody>
                    <a:bodyPr/>
                    <a:lstStyle/>
                    <a:p>
                      <a:pPr algn="l">
                        <a:lnSpc>
                          <a:spcPct val="100000"/>
                        </a:lnSpc>
                        <a:spcAft>
                          <a:spcPts val="0"/>
                        </a:spcAft>
                        <a:buNone/>
                      </a:pPr>
                      <a:r>
                        <a:rPr lang="en-GB" sz="1200" b="0" kern="0" dirty="0">
                          <a:solidFill>
                            <a:schemeClr val="accent2"/>
                          </a:solidFill>
                          <a:effectLst/>
                        </a:rPr>
                        <a:t>      </a:t>
                      </a:r>
                    </a:p>
                    <a:p>
                      <a:pPr algn="l">
                        <a:lnSpc>
                          <a:spcPct val="100000"/>
                        </a:lnSpc>
                        <a:spcAft>
                          <a:spcPts val="0"/>
                        </a:spcAft>
                        <a:buNone/>
                      </a:pPr>
                      <a:r>
                        <a:rPr lang="en-GB" sz="1200" b="0" kern="0" dirty="0">
                          <a:solidFill>
                            <a:schemeClr val="accent2"/>
                          </a:solidFill>
                          <a:effectLst/>
                        </a:rPr>
                        <a:t>4 Bedrooms / 7 People</a:t>
                      </a:r>
                      <a:endParaRPr lang="en-GB" sz="1200" b="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nSpc>
                          <a:spcPct val="100000"/>
                        </a:lnSpc>
                        <a:spcAft>
                          <a:spcPts val="0"/>
                        </a:spcAft>
                        <a:buNone/>
                      </a:pPr>
                      <a:r>
                        <a:rPr lang="en-GB" sz="1200" kern="0">
                          <a:solidFill>
                            <a:schemeClr val="accent2"/>
                          </a:solidFill>
                          <a:effectLst/>
                        </a:rPr>
                        <a:t>House</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0</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a:solidFill>
                            <a:schemeClr val="accent2"/>
                          </a:solidFill>
                          <a:effectLst/>
                        </a:rPr>
                        <a:t>9</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tc>
                  <a:txBody>
                    <a:bodyPr/>
                    <a:lstStyle/>
                    <a:p>
                      <a:pPr algn="ctr">
                        <a:lnSpc>
                          <a:spcPct val="100000"/>
                        </a:lnSpc>
                        <a:spcAft>
                          <a:spcPts val="0"/>
                        </a:spcAft>
                        <a:buNone/>
                      </a:pPr>
                      <a:r>
                        <a:rPr lang="en-GB" sz="1200" kern="0" dirty="0">
                          <a:solidFill>
                            <a:schemeClr val="accent2"/>
                          </a:solidFill>
                          <a:effectLst/>
                        </a:rPr>
                        <a:t>9</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b"/>
                </a:tc>
                <a:extLst>
                  <a:ext uri="{0D108BD9-81ED-4DB2-BD59-A6C34878D82A}">
                    <a16:rowId xmlns:a16="http://schemas.microsoft.com/office/drawing/2014/main" val="2694825013"/>
                  </a:ext>
                </a:extLst>
              </a:tr>
              <a:tr h="36000">
                <a:tc>
                  <a:txBody>
                    <a:bodyPr/>
                    <a:lstStyle/>
                    <a:p>
                      <a:pPr>
                        <a:lnSpc>
                          <a:spcPct val="100000"/>
                        </a:lnSpc>
                        <a:spcAft>
                          <a:spcPts val="0"/>
                        </a:spcAft>
                        <a:buNone/>
                      </a:pPr>
                      <a:endParaRPr lang="en-GB" sz="1200" kern="0" dirty="0">
                        <a:solidFill>
                          <a:schemeClr val="accent2"/>
                        </a:solidFill>
                        <a:effectLst/>
                      </a:endParaRPr>
                    </a:p>
                    <a:p>
                      <a:pPr>
                        <a:lnSpc>
                          <a:spcPct val="100000"/>
                        </a:lnSpc>
                        <a:spcAft>
                          <a:spcPts val="0"/>
                        </a:spcAft>
                        <a:buNone/>
                      </a:pPr>
                      <a:r>
                        <a:rPr lang="en-GB" sz="1200" kern="0" dirty="0">
                          <a:solidFill>
                            <a:schemeClr val="accent2"/>
                          </a:solidFill>
                          <a:effectLst/>
                        </a:rPr>
                        <a:t>Totals</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tc>
                <a:tc>
                  <a:txBody>
                    <a:bodyPr/>
                    <a:lstStyle/>
                    <a:p>
                      <a:pPr>
                        <a:lnSpc>
                          <a:spcPct val="115000"/>
                        </a:lnSpc>
                        <a:buNone/>
                      </a:pPr>
                      <a:endParaRPr lang="en-GB" sz="1200" kern="100">
                        <a:solidFill>
                          <a:schemeClr val="accent2"/>
                        </a:solidFill>
                        <a:effectLst/>
                        <a:latin typeface="Beausite Classic Trial Regular" panose="020B0503030502060203" pitchFamily="34" charset="0"/>
                        <a:cs typeface="Times New Roman" panose="02020603050405020304" pitchFamily="18" charset="0"/>
                      </a:endParaRPr>
                    </a:p>
                  </a:txBody>
                  <a:tcPr marL="67174" marR="67174" marT="0" marB="0" anchor="b"/>
                </a:tc>
                <a:tc>
                  <a:txBody>
                    <a:bodyPr/>
                    <a:lstStyle/>
                    <a:p>
                      <a:pPr algn="ctr">
                        <a:lnSpc>
                          <a:spcPct val="115000"/>
                        </a:lnSpc>
                        <a:spcAft>
                          <a:spcPts val="800"/>
                        </a:spcAft>
                        <a:buNone/>
                      </a:pPr>
                      <a:r>
                        <a:rPr lang="en-GB" sz="1200" kern="0">
                          <a:solidFill>
                            <a:schemeClr val="accent2"/>
                          </a:solidFill>
                          <a:effectLst/>
                        </a:rPr>
                        <a:t>50</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ctr"/>
                </a:tc>
                <a:tc>
                  <a:txBody>
                    <a:bodyPr/>
                    <a:lstStyle/>
                    <a:p>
                      <a:pPr algn="ctr">
                        <a:lnSpc>
                          <a:spcPct val="115000"/>
                        </a:lnSpc>
                        <a:spcAft>
                          <a:spcPts val="800"/>
                        </a:spcAft>
                        <a:buNone/>
                      </a:pPr>
                      <a:r>
                        <a:rPr lang="en-GB" sz="1200" kern="0">
                          <a:solidFill>
                            <a:schemeClr val="accent2"/>
                          </a:solidFill>
                          <a:effectLst/>
                        </a:rPr>
                        <a:t>71</a:t>
                      </a:r>
                      <a:endParaRPr lang="en-GB" sz="1200" kern="10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ctr"/>
                </a:tc>
                <a:tc>
                  <a:txBody>
                    <a:bodyPr/>
                    <a:lstStyle/>
                    <a:p>
                      <a:pPr algn="ctr">
                        <a:lnSpc>
                          <a:spcPct val="115000"/>
                        </a:lnSpc>
                        <a:spcAft>
                          <a:spcPts val="800"/>
                        </a:spcAft>
                        <a:buNone/>
                      </a:pPr>
                      <a:r>
                        <a:rPr lang="en-GB" sz="1200" kern="0" dirty="0">
                          <a:solidFill>
                            <a:schemeClr val="accent2"/>
                          </a:solidFill>
                          <a:effectLst/>
                        </a:rPr>
                        <a:t>121</a:t>
                      </a:r>
                      <a:endParaRPr lang="en-GB" sz="1200" kern="100" dirty="0">
                        <a:solidFill>
                          <a:schemeClr val="accent2"/>
                        </a:solidFill>
                        <a:effectLst/>
                        <a:latin typeface="Beausite Classic Trial Regular" panose="020B0503030502060203" pitchFamily="34" charset="0"/>
                        <a:ea typeface="Aptos" panose="020B0004020202020204" pitchFamily="34" charset="0"/>
                        <a:cs typeface="Times New Roman" panose="02020603050405020304" pitchFamily="18" charset="0"/>
                      </a:endParaRPr>
                    </a:p>
                  </a:txBody>
                  <a:tcPr marL="67174" marR="67174" marT="0" marB="0" anchor="ctr"/>
                </a:tc>
                <a:extLst>
                  <a:ext uri="{0D108BD9-81ED-4DB2-BD59-A6C34878D82A}">
                    <a16:rowId xmlns:a16="http://schemas.microsoft.com/office/drawing/2014/main" val="2004495717"/>
                  </a:ext>
                </a:extLst>
              </a:tr>
            </a:tbl>
          </a:graphicData>
        </a:graphic>
      </p:graphicFrame>
      <p:grpSp>
        <p:nvGrpSpPr>
          <p:cNvPr id="38" name="Group 37">
            <a:extLst>
              <a:ext uri="{FF2B5EF4-FFF2-40B4-BE49-F238E27FC236}">
                <a16:creationId xmlns:a16="http://schemas.microsoft.com/office/drawing/2014/main" id="{ABB2FFB2-C04F-063E-44E2-BA0EADCF7E42}"/>
              </a:ext>
            </a:extLst>
          </p:cNvPr>
          <p:cNvGrpSpPr/>
          <p:nvPr/>
        </p:nvGrpSpPr>
        <p:grpSpPr>
          <a:xfrm>
            <a:off x="625505" y="8177473"/>
            <a:ext cx="1898710" cy="468250"/>
            <a:chOff x="625505" y="8602785"/>
            <a:chExt cx="1898710" cy="468250"/>
          </a:xfrm>
        </p:grpSpPr>
        <p:pic>
          <p:nvPicPr>
            <p:cNvPr id="9" name="Graphic 8" descr="Sleep with solid fill">
              <a:extLst>
                <a:ext uri="{FF2B5EF4-FFF2-40B4-BE49-F238E27FC236}">
                  <a16:creationId xmlns:a16="http://schemas.microsoft.com/office/drawing/2014/main" id="{699676BC-7B2E-78D9-764C-D67B9AFBE0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505" y="8602785"/>
              <a:ext cx="468000" cy="468000"/>
            </a:xfrm>
            <a:prstGeom prst="rect">
              <a:avLst/>
            </a:prstGeom>
          </p:spPr>
        </p:pic>
        <p:pic>
          <p:nvPicPr>
            <p:cNvPr id="10" name="Graphic 9" descr="Sleep with solid fill">
              <a:extLst>
                <a:ext uri="{FF2B5EF4-FFF2-40B4-BE49-F238E27FC236}">
                  <a16:creationId xmlns:a16="http://schemas.microsoft.com/office/drawing/2014/main" id="{80A64D42-7CD1-5CCB-5F88-2C7854EE3F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3505" y="8602785"/>
              <a:ext cx="468000" cy="468000"/>
            </a:xfrm>
            <a:prstGeom prst="rect">
              <a:avLst/>
            </a:prstGeom>
          </p:spPr>
        </p:pic>
        <p:pic>
          <p:nvPicPr>
            <p:cNvPr id="11" name="Graphic 10" descr="Sleep with solid fill">
              <a:extLst>
                <a:ext uri="{FF2B5EF4-FFF2-40B4-BE49-F238E27FC236}">
                  <a16:creationId xmlns:a16="http://schemas.microsoft.com/office/drawing/2014/main" id="{79607166-DA9D-F68C-18BD-9D1BBA7625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138" y="8603035"/>
              <a:ext cx="468000" cy="468000"/>
            </a:xfrm>
            <a:prstGeom prst="rect">
              <a:avLst/>
            </a:prstGeom>
          </p:spPr>
        </p:pic>
        <p:pic>
          <p:nvPicPr>
            <p:cNvPr id="12" name="Graphic 11" descr="Sleep with solid fill">
              <a:extLst>
                <a:ext uri="{FF2B5EF4-FFF2-40B4-BE49-F238E27FC236}">
                  <a16:creationId xmlns:a16="http://schemas.microsoft.com/office/drawing/2014/main" id="{3E0018DE-7289-2D44-EF8C-CD4076D57B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6215" y="8603035"/>
              <a:ext cx="468000" cy="468000"/>
            </a:xfrm>
            <a:prstGeom prst="rect">
              <a:avLst/>
            </a:prstGeom>
          </p:spPr>
        </p:pic>
      </p:grpSp>
      <p:grpSp>
        <p:nvGrpSpPr>
          <p:cNvPr id="39" name="Group 38">
            <a:extLst>
              <a:ext uri="{FF2B5EF4-FFF2-40B4-BE49-F238E27FC236}">
                <a16:creationId xmlns:a16="http://schemas.microsoft.com/office/drawing/2014/main" id="{6D0F4252-CA22-4CD3-2588-D592102D3B5B}"/>
              </a:ext>
            </a:extLst>
          </p:cNvPr>
          <p:cNvGrpSpPr/>
          <p:nvPr/>
        </p:nvGrpSpPr>
        <p:grpSpPr>
          <a:xfrm>
            <a:off x="640800" y="7426100"/>
            <a:ext cx="1898710" cy="468250"/>
            <a:chOff x="625505" y="8602785"/>
            <a:chExt cx="1898710" cy="468250"/>
          </a:xfrm>
        </p:grpSpPr>
        <p:pic>
          <p:nvPicPr>
            <p:cNvPr id="40" name="Graphic 39" descr="Sleep with solid fill">
              <a:extLst>
                <a:ext uri="{FF2B5EF4-FFF2-40B4-BE49-F238E27FC236}">
                  <a16:creationId xmlns:a16="http://schemas.microsoft.com/office/drawing/2014/main" id="{0B31F3ED-2FB0-941D-8AB2-D887D070F6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505" y="8602785"/>
              <a:ext cx="468000" cy="468000"/>
            </a:xfrm>
            <a:prstGeom prst="rect">
              <a:avLst/>
            </a:prstGeom>
          </p:spPr>
        </p:pic>
        <p:pic>
          <p:nvPicPr>
            <p:cNvPr id="41" name="Graphic 40" descr="Sleep with solid fill">
              <a:extLst>
                <a:ext uri="{FF2B5EF4-FFF2-40B4-BE49-F238E27FC236}">
                  <a16:creationId xmlns:a16="http://schemas.microsoft.com/office/drawing/2014/main" id="{471F7B88-DBA4-875B-0229-7B6A94DD5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3505" y="8602785"/>
              <a:ext cx="468000" cy="468000"/>
            </a:xfrm>
            <a:prstGeom prst="rect">
              <a:avLst/>
            </a:prstGeom>
          </p:spPr>
        </p:pic>
        <p:pic>
          <p:nvPicPr>
            <p:cNvPr id="42" name="Graphic 41" descr="Sleep with solid fill">
              <a:extLst>
                <a:ext uri="{FF2B5EF4-FFF2-40B4-BE49-F238E27FC236}">
                  <a16:creationId xmlns:a16="http://schemas.microsoft.com/office/drawing/2014/main" id="{F6142B0A-BF0A-7585-BE83-D2163F6DA8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138" y="8603035"/>
              <a:ext cx="468000" cy="468000"/>
            </a:xfrm>
            <a:prstGeom prst="rect">
              <a:avLst/>
            </a:prstGeom>
          </p:spPr>
        </p:pic>
        <p:pic>
          <p:nvPicPr>
            <p:cNvPr id="43" name="Graphic 42" descr="Sleep with solid fill">
              <a:extLst>
                <a:ext uri="{FF2B5EF4-FFF2-40B4-BE49-F238E27FC236}">
                  <a16:creationId xmlns:a16="http://schemas.microsoft.com/office/drawing/2014/main" id="{AA3E17DE-F286-EC19-4A0A-C8E3C63987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6215" y="8603035"/>
              <a:ext cx="468000" cy="468000"/>
            </a:xfrm>
            <a:prstGeom prst="rect">
              <a:avLst/>
            </a:prstGeom>
          </p:spPr>
        </p:pic>
      </p:grpSp>
      <p:sp>
        <p:nvSpPr>
          <p:cNvPr id="7" name="TextBox 6">
            <a:extLst>
              <a:ext uri="{FF2B5EF4-FFF2-40B4-BE49-F238E27FC236}">
                <a16:creationId xmlns:a16="http://schemas.microsoft.com/office/drawing/2014/main" id="{BD99AF0C-8F20-527D-5900-E85F14A1933B}"/>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4</a:t>
            </a:r>
          </a:p>
        </p:txBody>
      </p:sp>
      <p:sp>
        <p:nvSpPr>
          <p:cNvPr id="8" name="TextBox 7">
            <a:extLst>
              <a:ext uri="{FF2B5EF4-FFF2-40B4-BE49-F238E27FC236}">
                <a16:creationId xmlns:a16="http://schemas.microsoft.com/office/drawing/2014/main" id="{A6DAD210-C0F0-8D1A-EE29-B783AE3F2025}"/>
              </a:ext>
            </a:extLst>
          </p:cNvPr>
          <p:cNvSpPr txBox="1"/>
          <p:nvPr/>
        </p:nvSpPr>
        <p:spPr>
          <a:xfrm>
            <a:off x="540000" y="5888822"/>
            <a:ext cx="6580491" cy="461665"/>
          </a:xfrm>
          <a:prstGeom prst="rect">
            <a:avLst/>
          </a:prstGeom>
          <a:noFill/>
        </p:spPr>
        <p:txBody>
          <a:bodyPr wrap="square" rtlCol="0">
            <a:spAutoFit/>
          </a:bodyPr>
          <a:lstStyle/>
          <a:p>
            <a:r>
              <a:rPr lang="en-GB" sz="1200" dirty="0">
                <a:solidFill>
                  <a:schemeClr val="tx2"/>
                </a:solidFill>
                <a:latin typeface="Beausite Classic Trial Regular" panose="020B0503030502060203" pitchFamily="34" charset="0"/>
              </a:rPr>
              <a:t>On this plan you can see how many bedrooms each home will have</a:t>
            </a:r>
            <a:r>
              <a:rPr lang="en-GB" sz="1200" dirty="0">
                <a:latin typeface="Beausite Classic Trial Regular" panose="020B0503030502060203" pitchFamily="34" charset="0"/>
              </a:rPr>
              <a:t>.</a:t>
            </a:r>
          </a:p>
          <a:p>
            <a:endParaRPr lang="en-GB" sz="1200" dirty="0">
              <a:solidFill>
                <a:schemeClr val="tx2"/>
              </a:solidFill>
              <a:latin typeface="Beausite Classic Trial Regular" panose="020B0503030502060203" pitchFamily="34" charset="0"/>
            </a:endParaRPr>
          </a:p>
        </p:txBody>
      </p:sp>
      <p:pic>
        <p:nvPicPr>
          <p:cNvPr id="14" name="Picture 13" descr="A map of a town&#10;&#10;AI-generated content may be incorrect.">
            <a:extLst>
              <a:ext uri="{FF2B5EF4-FFF2-40B4-BE49-F238E27FC236}">
                <a16:creationId xmlns:a16="http://schemas.microsoft.com/office/drawing/2014/main" id="{9F902A28-3E48-062E-0E97-95926DB3E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6119653"/>
            <a:ext cx="5708011" cy="4032159"/>
          </a:xfrm>
          <a:prstGeom prst="rect">
            <a:avLst/>
          </a:prstGeom>
        </p:spPr>
      </p:pic>
      <p:sp>
        <p:nvSpPr>
          <p:cNvPr id="15" name="Rectangle 14">
            <a:extLst>
              <a:ext uri="{FF2B5EF4-FFF2-40B4-BE49-F238E27FC236}">
                <a16:creationId xmlns:a16="http://schemas.microsoft.com/office/drawing/2014/main" id="{B5C18B1F-0712-28FC-33B5-BC82A031B327}"/>
              </a:ext>
            </a:extLst>
          </p:cNvPr>
          <p:cNvSpPr/>
          <p:nvPr/>
        </p:nvSpPr>
        <p:spPr>
          <a:xfrm>
            <a:off x="5590954" y="8793124"/>
            <a:ext cx="265814" cy="26581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52BDB1B-66EB-E256-D253-2F2BB39FF84D}"/>
              </a:ext>
            </a:extLst>
          </p:cNvPr>
          <p:cNvSpPr/>
          <p:nvPr/>
        </p:nvSpPr>
        <p:spPr>
          <a:xfrm>
            <a:off x="5590954" y="9197793"/>
            <a:ext cx="265814" cy="265814"/>
          </a:xfrm>
          <a:prstGeom prst="rect">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1AD41DF-5FE2-702D-B22A-E87542317783}"/>
              </a:ext>
            </a:extLst>
          </p:cNvPr>
          <p:cNvSpPr/>
          <p:nvPr/>
        </p:nvSpPr>
        <p:spPr>
          <a:xfrm>
            <a:off x="5592726" y="9600178"/>
            <a:ext cx="265814" cy="265814"/>
          </a:xfrm>
          <a:prstGeom prst="rect">
            <a:avLst/>
          </a:prstGeom>
          <a:solidFill>
            <a:srgbClr val="00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223F4A2-7914-31BF-72FE-ABF195195ADB}"/>
              </a:ext>
            </a:extLst>
          </p:cNvPr>
          <p:cNvSpPr/>
          <p:nvPr/>
        </p:nvSpPr>
        <p:spPr>
          <a:xfrm>
            <a:off x="5590954" y="10004847"/>
            <a:ext cx="265814" cy="265814"/>
          </a:xfrm>
          <a:prstGeom prst="rect">
            <a:avLst/>
          </a:prstGeom>
          <a:solidFill>
            <a:srgbClr val="FF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9206AC3-18EA-E989-55A0-509323A779A0}"/>
              </a:ext>
            </a:extLst>
          </p:cNvPr>
          <p:cNvSpPr txBox="1"/>
          <p:nvPr/>
        </p:nvSpPr>
        <p:spPr>
          <a:xfrm>
            <a:off x="5885593" y="8739959"/>
            <a:ext cx="1191352" cy="307777"/>
          </a:xfrm>
          <a:prstGeom prst="rect">
            <a:avLst/>
          </a:prstGeom>
          <a:noFill/>
        </p:spPr>
        <p:txBody>
          <a:bodyPr wrap="none" rtlCol="0">
            <a:spAutoFit/>
          </a:bodyPr>
          <a:lstStyle/>
          <a:p>
            <a:r>
              <a:rPr lang="en-GB" sz="1400" dirty="0">
                <a:solidFill>
                  <a:schemeClr val="tx2"/>
                </a:solidFill>
                <a:latin typeface="Beausite Classic Trial Regular" panose="020B0503030502060203" pitchFamily="34" charset="0"/>
              </a:rPr>
              <a:t>2 bedrooms</a:t>
            </a:r>
          </a:p>
        </p:txBody>
      </p:sp>
      <p:sp>
        <p:nvSpPr>
          <p:cNvPr id="20" name="TextBox 19">
            <a:extLst>
              <a:ext uri="{FF2B5EF4-FFF2-40B4-BE49-F238E27FC236}">
                <a16:creationId xmlns:a16="http://schemas.microsoft.com/office/drawing/2014/main" id="{662E1F80-CD98-B6E0-6244-E892547E88ED}"/>
              </a:ext>
            </a:extLst>
          </p:cNvPr>
          <p:cNvSpPr txBox="1"/>
          <p:nvPr/>
        </p:nvSpPr>
        <p:spPr>
          <a:xfrm>
            <a:off x="5885593" y="9146034"/>
            <a:ext cx="1192955" cy="307777"/>
          </a:xfrm>
          <a:prstGeom prst="rect">
            <a:avLst/>
          </a:prstGeom>
          <a:noFill/>
        </p:spPr>
        <p:txBody>
          <a:bodyPr wrap="none" rtlCol="0">
            <a:spAutoFit/>
          </a:bodyPr>
          <a:lstStyle/>
          <a:p>
            <a:r>
              <a:rPr lang="en-GB" sz="1400" dirty="0">
                <a:solidFill>
                  <a:schemeClr val="tx2"/>
                </a:solidFill>
                <a:latin typeface="Beausite Classic Trial Regular" panose="020B0503030502060203" pitchFamily="34" charset="0"/>
              </a:rPr>
              <a:t>3 bedrooms</a:t>
            </a:r>
          </a:p>
        </p:txBody>
      </p:sp>
      <p:sp>
        <p:nvSpPr>
          <p:cNvPr id="44" name="TextBox 43">
            <a:extLst>
              <a:ext uri="{FF2B5EF4-FFF2-40B4-BE49-F238E27FC236}">
                <a16:creationId xmlns:a16="http://schemas.microsoft.com/office/drawing/2014/main" id="{7B97DE3C-EA08-A1D7-131F-C43CB70FB5B5}"/>
              </a:ext>
            </a:extLst>
          </p:cNvPr>
          <p:cNvSpPr txBox="1"/>
          <p:nvPr/>
        </p:nvSpPr>
        <p:spPr>
          <a:xfrm>
            <a:off x="5856768" y="9548419"/>
            <a:ext cx="1192955" cy="307777"/>
          </a:xfrm>
          <a:prstGeom prst="rect">
            <a:avLst/>
          </a:prstGeom>
          <a:noFill/>
        </p:spPr>
        <p:txBody>
          <a:bodyPr wrap="none" rtlCol="0">
            <a:spAutoFit/>
          </a:bodyPr>
          <a:lstStyle/>
          <a:p>
            <a:r>
              <a:rPr lang="en-GB" sz="1400" dirty="0">
                <a:solidFill>
                  <a:schemeClr val="tx2"/>
                </a:solidFill>
                <a:latin typeface="Beausite Classic Trial Regular" panose="020B0503030502060203" pitchFamily="34" charset="0"/>
              </a:rPr>
              <a:t>4 bedrooms</a:t>
            </a:r>
          </a:p>
        </p:txBody>
      </p:sp>
      <p:sp>
        <p:nvSpPr>
          <p:cNvPr id="45" name="TextBox 44">
            <a:extLst>
              <a:ext uri="{FF2B5EF4-FFF2-40B4-BE49-F238E27FC236}">
                <a16:creationId xmlns:a16="http://schemas.microsoft.com/office/drawing/2014/main" id="{8EA01A02-05A0-992A-B310-5240C1A69E8C}"/>
              </a:ext>
            </a:extLst>
          </p:cNvPr>
          <p:cNvSpPr txBox="1"/>
          <p:nvPr/>
        </p:nvSpPr>
        <p:spPr>
          <a:xfrm>
            <a:off x="5885593" y="9950804"/>
            <a:ext cx="583814" cy="307777"/>
          </a:xfrm>
          <a:prstGeom prst="rect">
            <a:avLst/>
          </a:prstGeom>
          <a:noFill/>
        </p:spPr>
        <p:txBody>
          <a:bodyPr wrap="none" rtlCol="0">
            <a:spAutoFit/>
          </a:bodyPr>
          <a:lstStyle/>
          <a:p>
            <a:r>
              <a:rPr lang="en-GB" sz="1400" dirty="0">
                <a:solidFill>
                  <a:schemeClr val="tx2"/>
                </a:solidFill>
                <a:latin typeface="Beausite Classic Trial Regular" panose="020B0503030502060203" pitchFamily="34" charset="0"/>
              </a:rPr>
              <a:t>Flats</a:t>
            </a:r>
          </a:p>
        </p:txBody>
      </p:sp>
    </p:spTree>
    <p:extLst>
      <p:ext uri="{BB962C8B-B14F-4D97-AF65-F5344CB8AC3E}">
        <p14:creationId xmlns:p14="http://schemas.microsoft.com/office/powerpoint/2010/main" val="123497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15EA281-3241-064F-3319-FA69876E27E3}"/>
              </a:ext>
            </a:extLst>
          </p:cNvPr>
          <p:cNvSpPr txBox="1"/>
          <p:nvPr/>
        </p:nvSpPr>
        <p:spPr>
          <a:xfrm>
            <a:off x="540000" y="540000"/>
            <a:ext cx="6316133" cy="1398909"/>
          </a:xfrm>
          <a:prstGeom prst="rect">
            <a:avLst/>
          </a:prstGeom>
          <a:noFill/>
        </p:spPr>
        <p:txBody>
          <a:bodyPr wrap="square" rtlCol="0">
            <a:spAutoFit/>
          </a:bodyPr>
          <a:lstStyle/>
          <a:p>
            <a:r>
              <a:rPr lang="en-GB" b="1" dirty="0">
                <a:solidFill>
                  <a:schemeClr val="tx2"/>
                </a:solidFill>
                <a:latin typeface="FSP DEMO - Recoleta Bold" pitchFamily="50" charset="0"/>
              </a:rPr>
              <a:t>Phase 1A floor plans</a:t>
            </a:r>
          </a:p>
          <a:p>
            <a:pPr>
              <a:lnSpc>
                <a:spcPct val="113000"/>
              </a:lnSpc>
            </a:pPr>
            <a:r>
              <a:rPr lang="en-GB" sz="1200" dirty="0">
                <a:solidFill>
                  <a:schemeClr val="tx2"/>
                </a:solidFill>
                <a:latin typeface="Beausite Classic Trial Regular" panose="020B0503030502060203" pitchFamily="34" charset="0"/>
              </a:rPr>
              <a:t>We are building 18 different kinds of homes in Phase 1A. Some are flats and some are houses.</a:t>
            </a:r>
          </a:p>
          <a:p>
            <a:pPr>
              <a:lnSpc>
                <a:spcPct val="113000"/>
              </a:lnSpc>
            </a:pPr>
            <a:endParaRPr lang="en-GB" sz="1200" dirty="0">
              <a:solidFill>
                <a:schemeClr val="tx2"/>
              </a:solidFill>
              <a:latin typeface="Beausite Classic Trial Regular" panose="020B0503030502060203" pitchFamily="34" charset="0"/>
            </a:endParaRPr>
          </a:p>
          <a:p>
            <a:pPr>
              <a:lnSpc>
                <a:spcPct val="113000"/>
              </a:lnSpc>
            </a:pPr>
            <a:r>
              <a:rPr lang="en-GB" sz="1200" dirty="0">
                <a:solidFill>
                  <a:schemeClr val="tx2"/>
                </a:solidFill>
                <a:latin typeface="Beausite Classic Trial Regular" panose="020B0503030502060203" pitchFamily="34" charset="0"/>
              </a:rPr>
              <a:t>Here are simple plans and drawings for 3 types of homes in Phase 1A. You can see more plans in the planning documents.</a:t>
            </a:r>
          </a:p>
        </p:txBody>
      </p:sp>
      <p:sp>
        <p:nvSpPr>
          <p:cNvPr id="3" name="TextBox 2">
            <a:extLst>
              <a:ext uri="{FF2B5EF4-FFF2-40B4-BE49-F238E27FC236}">
                <a16:creationId xmlns:a16="http://schemas.microsoft.com/office/drawing/2014/main" id="{296D4368-AA8E-076F-DB46-E9202E5806E2}"/>
              </a:ext>
            </a:extLst>
          </p:cNvPr>
          <p:cNvSpPr txBox="1"/>
          <p:nvPr/>
        </p:nvSpPr>
        <p:spPr>
          <a:xfrm>
            <a:off x="540000" y="2321204"/>
            <a:ext cx="4178595" cy="369332"/>
          </a:xfrm>
          <a:prstGeom prst="rect">
            <a:avLst/>
          </a:prstGeom>
          <a:noFill/>
        </p:spPr>
        <p:txBody>
          <a:bodyPr wrap="square" rtlCol="0">
            <a:spAutoFit/>
          </a:bodyPr>
          <a:lstStyle/>
          <a:p>
            <a:r>
              <a:rPr lang="en-GB" dirty="0">
                <a:solidFill>
                  <a:schemeClr val="tx2"/>
                </a:solidFill>
                <a:latin typeface="FSP DEMO - Recoleta Bold" pitchFamily="50" charset="0"/>
              </a:rPr>
              <a:t>1 bedroom </a:t>
            </a:r>
            <a:r>
              <a:rPr lang="en-GB" dirty="0">
                <a:solidFill>
                  <a:schemeClr val="tx2"/>
                </a:solidFill>
              </a:rPr>
              <a:t>/ </a:t>
            </a:r>
            <a:r>
              <a:rPr lang="en-GB" dirty="0">
                <a:solidFill>
                  <a:schemeClr val="tx2"/>
                </a:solidFill>
                <a:latin typeface="FSP DEMO - Recoleta Bold" pitchFamily="50" charset="0"/>
              </a:rPr>
              <a:t>2 person flat</a:t>
            </a:r>
          </a:p>
        </p:txBody>
      </p:sp>
      <p:sp>
        <p:nvSpPr>
          <p:cNvPr id="15" name="TextBox 14">
            <a:extLst>
              <a:ext uri="{FF2B5EF4-FFF2-40B4-BE49-F238E27FC236}">
                <a16:creationId xmlns:a16="http://schemas.microsoft.com/office/drawing/2014/main" id="{28F2D1C0-1664-119F-DF32-7186A49DC895}"/>
              </a:ext>
            </a:extLst>
          </p:cNvPr>
          <p:cNvSpPr txBox="1"/>
          <p:nvPr/>
        </p:nvSpPr>
        <p:spPr>
          <a:xfrm>
            <a:off x="4344801" y="2796864"/>
            <a:ext cx="2756781" cy="1330557"/>
          </a:xfrm>
          <a:prstGeom prst="rect">
            <a:avLst/>
          </a:prstGeom>
          <a:noFill/>
        </p:spPr>
        <p:txBody>
          <a:bodyPr wrap="square" rtlCol="0">
            <a:spAutoFit/>
          </a:bodyPr>
          <a:lstStyle/>
          <a:p>
            <a:pPr>
              <a:lnSpc>
                <a:spcPct val="113000"/>
              </a:lnSpc>
            </a:pPr>
            <a:r>
              <a:rPr lang="en-GB" sz="1200" dirty="0">
                <a:solidFill>
                  <a:schemeClr val="tx2"/>
                </a:solidFill>
                <a:latin typeface="Beausite Classic Trial Regular" panose="020B0503030502060203" pitchFamily="34" charset="0"/>
              </a:rPr>
              <a:t>This flat has one big bedroom for two people. There is a bathroom. The living room, kitchen, and dining area are all in one large open space. There is a door in the living room which will open on to a balcony.</a:t>
            </a:r>
            <a:endParaRPr lang="en-GB" sz="1000" dirty="0">
              <a:solidFill>
                <a:schemeClr val="tx2"/>
              </a:solidFill>
              <a:latin typeface="Beausite Classic Trial Regular" panose="020B0503030502060203" pitchFamily="34" charset="0"/>
            </a:endParaRPr>
          </a:p>
        </p:txBody>
      </p:sp>
      <p:sp>
        <p:nvSpPr>
          <p:cNvPr id="17" name="TextBox 16">
            <a:extLst>
              <a:ext uri="{FF2B5EF4-FFF2-40B4-BE49-F238E27FC236}">
                <a16:creationId xmlns:a16="http://schemas.microsoft.com/office/drawing/2014/main" id="{5F410E56-7365-40FD-41BE-7F7C4B164069}"/>
              </a:ext>
            </a:extLst>
          </p:cNvPr>
          <p:cNvSpPr txBox="1"/>
          <p:nvPr/>
        </p:nvSpPr>
        <p:spPr>
          <a:xfrm>
            <a:off x="540000" y="9813851"/>
            <a:ext cx="3647605" cy="276999"/>
          </a:xfrm>
          <a:prstGeom prst="rect">
            <a:avLst/>
          </a:prstGeom>
          <a:solidFill>
            <a:schemeClr val="bg1"/>
          </a:solidFill>
        </p:spPr>
        <p:txBody>
          <a:bodyPr wrap="square" rtlCol="0">
            <a:spAutoFit/>
          </a:bodyPr>
          <a:lstStyle/>
          <a:p>
            <a:r>
              <a:rPr lang="en-GB" sz="1200" dirty="0">
                <a:solidFill>
                  <a:schemeClr val="tx2"/>
                </a:solidFill>
                <a:latin typeface="Beausite Classic Trial Regular" panose="020B0503030502060203" pitchFamily="34" charset="0"/>
              </a:rPr>
              <a:t>This is what the flats will look like from the side.</a:t>
            </a:r>
          </a:p>
        </p:txBody>
      </p:sp>
      <p:sp>
        <p:nvSpPr>
          <p:cNvPr id="26" name="TextBox 25">
            <a:extLst>
              <a:ext uri="{FF2B5EF4-FFF2-40B4-BE49-F238E27FC236}">
                <a16:creationId xmlns:a16="http://schemas.microsoft.com/office/drawing/2014/main" id="{E597C596-8371-A0FC-7A62-7D91A54A6955}"/>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5</a:t>
            </a:r>
          </a:p>
        </p:txBody>
      </p:sp>
      <p:pic>
        <p:nvPicPr>
          <p:cNvPr id="4" name="Picture 3" descr="A drawing of a building&#10;&#10;AI-generated content may be incorrect.">
            <a:extLst>
              <a:ext uri="{FF2B5EF4-FFF2-40B4-BE49-F238E27FC236}">
                <a16:creationId xmlns:a16="http://schemas.microsoft.com/office/drawing/2014/main" id="{6ECC8D1C-E5F3-4C2E-0E0B-187993A12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91" y="6205733"/>
            <a:ext cx="6643492" cy="3486695"/>
          </a:xfrm>
          <a:prstGeom prst="rect">
            <a:avLst/>
          </a:prstGeom>
        </p:spPr>
      </p:pic>
      <p:sp>
        <p:nvSpPr>
          <p:cNvPr id="7" name="Rectangle 6">
            <a:extLst>
              <a:ext uri="{FF2B5EF4-FFF2-40B4-BE49-F238E27FC236}">
                <a16:creationId xmlns:a16="http://schemas.microsoft.com/office/drawing/2014/main" id="{43B4EB9D-EC1A-AF2C-8F52-2DC0C450F997}"/>
              </a:ext>
            </a:extLst>
          </p:cNvPr>
          <p:cNvSpPr/>
          <p:nvPr/>
        </p:nvSpPr>
        <p:spPr>
          <a:xfrm>
            <a:off x="1329069" y="2881422"/>
            <a:ext cx="2858535" cy="32028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print of a house&#10;&#10;AI-generated content may be incorrect.">
            <a:extLst>
              <a:ext uri="{FF2B5EF4-FFF2-40B4-BE49-F238E27FC236}">
                <a16:creationId xmlns:a16="http://schemas.microsoft.com/office/drawing/2014/main" id="{8B4F446F-712E-1714-E74A-5BAF8FDC301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119" t="28954" r="63573" b="36184"/>
          <a:stretch>
            <a:fillRect/>
          </a:stretch>
        </p:blipFill>
        <p:spPr>
          <a:xfrm>
            <a:off x="312816" y="2365949"/>
            <a:ext cx="4031986" cy="4088013"/>
          </a:xfrm>
          <a:prstGeom prst="rect">
            <a:avLst/>
          </a:prstGeom>
        </p:spPr>
      </p:pic>
    </p:spTree>
    <p:extLst>
      <p:ext uri="{BB962C8B-B14F-4D97-AF65-F5344CB8AC3E}">
        <p14:creationId xmlns:p14="http://schemas.microsoft.com/office/powerpoint/2010/main" val="2526701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35E45-5DD8-0881-8EDD-2A36D166E8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440F3A-1E0D-2C12-316F-F8DBB0BF36E4}"/>
              </a:ext>
            </a:extLst>
          </p:cNvPr>
          <p:cNvSpPr txBox="1"/>
          <p:nvPr/>
        </p:nvSpPr>
        <p:spPr>
          <a:xfrm>
            <a:off x="540000" y="540000"/>
            <a:ext cx="4178595" cy="369332"/>
          </a:xfrm>
          <a:prstGeom prst="rect">
            <a:avLst/>
          </a:prstGeom>
          <a:noFill/>
        </p:spPr>
        <p:txBody>
          <a:bodyPr wrap="square" rtlCol="0">
            <a:spAutoFit/>
          </a:bodyPr>
          <a:lstStyle/>
          <a:p>
            <a:r>
              <a:rPr lang="en-GB" dirty="0">
                <a:solidFill>
                  <a:schemeClr val="tx2"/>
                </a:solidFill>
                <a:latin typeface="FSP DEMO - Recoleta Bold" pitchFamily="50" charset="0"/>
              </a:rPr>
              <a:t>2 bedroom </a:t>
            </a:r>
            <a:r>
              <a:rPr lang="en-GB" dirty="0">
                <a:solidFill>
                  <a:schemeClr val="tx2"/>
                </a:solidFill>
              </a:rPr>
              <a:t>/ </a:t>
            </a:r>
            <a:r>
              <a:rPr lang="en-GB" b="1" dirty="0">
                <a:solidFill>
                  <a:schemeClr val="tx2"/>
                </a:solidFill>
              </a:rPr>
              <a:t>4</a:t>
            </a:r>
            <a:r>
              <a:rPr lang="en-GB" dirty="0">
                <a:solidFill>
                  <a:schemeClr val="tx2"/>
                </a:solidFill>
              </a:rPr>
              <a:t> </a:t>
            </a:r>
            <a:r>
              <a:rPr lang="en-GB" dirty="0">
                <a:solidFill>
                  <a:schemeClr val="tx2"/>
                </a:solidFill>
                <a:latin typeface="FSP DEMO - Recoleta Bold" pitchFamily="50" charset="0"/>
              </a:rPr>
              <a:t>person house</a:t>
            </a:r>
          </a:p>
        </p:txBody>
      </p:sp>
      <p:pic>
        <p:nvPicPr>
          <p:cNvPr id="9" name="Picture 8" descr="A drawing of a building&#10;&#10;AI-generated content may be incorrect.">
            <a:extLst>
              <a:ext uri="{FF2B5EF4-FFF2-40B4-BE49-F238E27FC236}">
                <a16:creationId xmlns:a16="http://schemas.microsoft.com/office/drawing/2014/main" id="{6E8AF151-8FA2-C18E-1B35-C6BEB1AE4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985" y="7262151"/>
            <a:ext cx="3534746" cy="2722814"/>
          </a:xfrm>
          <a:prstGeom prst="rect">
            <a:avLst/>
          </a:prstGeom>
        </p:spPr>
      </p:pic>
      <p:pic>
        <p:nvPicPr>
          <p:cNvPr id="11" name="Picture 10" descr="A drawing of a house&#10;&#10;AI-generated content may be incorrect.">
            <a:extLst>
              <a:ext uri="{FF2B5EF4-FFF2-40B4-BE49-F238E27FC236}">
                <a16:creationId xmlns:a16="http://schemas.microsoft.com/office/drawing/2014/main" id="{EA3B07D0-3EE2-6084-A04F-66292A241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75" y="7262151"/>
            <a:ext cx="3600000" cy="2672550"/>
          </a:xfrm>
          <a:prstGeom prst="rect">
            <a:avLst/>
          </a:prstGeom>
        </p:spPr>
      </p:pic>
      <p:sp>
        <p:nvSpPr>
          <p:cNvPr id="15" name="TextBox 14">
            <a:extLst>
              <a:ext uri="{FF2B5EF4-FFF2-40B4-BE49-F238E27FC236}">
                <a16:creationId xmlns:a16="http://schemas.microsoft.com/office/drawing/2014/main" id="{798AC77F-9D68-12ED-295E-44A831D5381F}"/>
              </a:ext>
            </a:extLst>
          </p:cNvPr>
          <p:cNvSpPr txBox="1"/>
          <p:nvPr/>
        </p:nvSpPr>
        <p:spPr>
          <a:xfrm>
            <a:off x="4370832" y="1141721"/>
            <a:ext cx="2761137" cy="2373791"/>
          </a:xfrm>
          <a:prstGeom prst="rect">
            <a:avLst/>
          </a:prstGeom>
          <a:noFill/>
        </p:spPr>
        <p:txBody>
          <a:bodyPr wrap="square" rtlCol="0">
            <a:spAutoFit/>
          </a:bodyPr>
          <a:lstStyle/>
          <a:p>
            <a:pPr>
              <a:lnSpc>
                <a:spcPct val="113000"/>
              </a:lnSpc>
            </a:pPr>
            <a:r>
              <a:rPr lang="en-GB" sz="1200" dirty="0">
                <a:solidFill>
                  <a:schemeClr val="tx2"/>
                </a:solidFill>
                <a:latin typeface="Beausite Classic Trial Regular" panose="020B0503030502060203" pitchFamily="34" charset="0"/>
              </a:rPr>
              <a:t>You enter this house on the upstairs level. There will be a kitchen and a place to eat. A full-length door with a </a:t>
            </a:r>
            <a:r>
              <a:rPr lang="en-GB" sz="1200" dirty="0" err="1">
                <a:solidFill>
                  <a:schemeClr val="tx2"/>
                </a:solidFill>
                <a:latin typeface="Beausite Classic Trial Regular" panose="020B0503030502060203" pitchFamily="34" charset="0"/>
              </a:rPr>
              <a:t>juliette</a:t>
            </a:r>
            <a:r>
              <a:rPr lang="en-GB" sz="1200" dirty="0">
                <a:solidFill>
                  <a:schemeClr val="tx2"/>
                </a:solidFill>
                <a:latin typeface="Beausite Classic Trial Regular" panose="020B0503030502060203" pitchFamily="34" charset="0"/>
              </a:rPr>
              <a:t> balcony will overlook the Valley. There will be a small toilet near the hallway. On the other side of the hallway, there will be a living room. A small room called the plant room will hold the heating equipment. Stairs will lead downstairs to the bedrooms.</a:t>
            </a:r>
          </a:p>
        </p:txBody>
      </p:sp>
      <p:sp>
        <p:nvSpPr>
          <p:cNvPr id="16" name="TextBox 15">
            <a:extLst>
              <a:ext uri="{FF2B5EF4-FFF2-40B4-BE49-F238E27FC236}">
                <a16:creationId xmlns:a16="http://schemas.microsoft.com/office/drawing/2014/main" id="{C28278F0-3EB4-081C-5259-65A852391763}"/>
              </a:ext>
            </a:extLst>
          </p:cNvPr>
          <p:cNvSpPr txBox="1"/>
          <p:nvPr/>
        </p:nvSpPr>
        <p:spPr>
          <a:xfrm>
            <a:off x="4370832" y="4736404"/>
            <a:ext cx="2761137" cy="1330557"/>
          </a:xfrm>
          <a:prstGeom prst="rect">
            <a:avLst/>
          </a:prstGeom>
          <a:noFill/>
        </p:spPr>
        <p:txBody>
          <a:bodyPr wrap="square" rtlCol="0">
            <a:spAutoFit/>
          </a:bodyPr>
          <a:lstStyle/>
          <a:p>
            <a:pPr>
              <a:lnSpc>
                <a:spcPct val="113000"/>
              </a:lnSpc>
            </a:pPr>
            <a:r>
              <a:rPr lang="en-GB" sz="1200" dirty="0">
                <a:solidFill>
                  <a:schemeClr val="tx2"/>
                </a:solidFill>
                <a:latin typeface="Beausite Classic Trial Regular" panose="020B0503030502060203" pitchFamily="34" charset="0"/>
              </a:rPr>
              <a:t>Downstairs, there are two bedrooms where four people can sleep. There is a bathroom for the whole family and a small airing cupboard for storing clothes. A door at the back of the house opens into the garden.</a:t>
            </a:r>
            <a:endParaRPr lang="en-GB" sz="1000" dirty="0">
              <a:solidFill>
                <a:schemeClr val="tx2"/>
              </a:solidFill>
              <a:latin typeface="Beausite Classic Trial Regular" panose="020B0503030502060203" pitchFamily="34" charset="0"/>
            </a:endParaRPr>
          </a:p>
        </p:txBody>
      </p:sp>
      <p:sp>
        <p:nvSpPr>
          <p:cNvPr id="17" name="TextBox 16">
            <a:extLst>
              <a:ext uri="{FF2B5EF4-FFF2-40B4-BE49-F238E27FC236}">
                <a16:creationId xmlns:a16="http://schemas.microsoft.com/office/drawing/2014/main" id="{7A384D61-3367-C115-1338-E4140062CE96}"/>
              </a:ext>
            </a:extLst>
          </p:cNvPr>
          <p:cNvSpPr txBox="1"/>
          <p:nvPr/>
        </p:nvSpPr>
        <p:spPr>
          <a:xfrm>
            <a:off x="887818" y="9813851"/>
            <a:ext cx="2700000" cy="461665"/>
          </a:xfrm>
          <a:prstGeom prst="rect">
            <a:avLst/>
          </a:prstGeom>
          <a:solidFill>
            <a:schemeClr val="bg1"/>
          </a:solidFill>
        </p:spPr>
        <p:txBody>
          <a:bodyPr wrap="square" rtlCol="0">
            <a:spAutoFit/>
          </a:bodyPr>
          <a:lstStyle/>
          <a:p>
            <a:r>
              <a:rPr lang="en-GB" sz="1200" dirty="0">
                <a:solidFill>
                  <a:schemeClr val="tx2"/>
                </a:solidFill>
                <a:latin typeface="Beausite Classic Trial Regular" panose="020B0503030502060203" pitchFamily="34" charset="0"/>
              </a:rPr>
              <a:t>The view of the front with the</a:t>
            </a:r>
          </a:p>
          <a:p>
            <a:r>
              <a:rPr lang="en-GB" sz="1200" dirty="0">
                <a:solidFill>
                  <a:schemeClr val="tx2"/>
                </a:solidFill>
                <a:latin typeface="Beausite Classic Trial Regular" panose="020B0503030502060203" pitchFamily="34" charset="0"/>
              </a:rPr>
              <a:t>front door upstairs, facing uphill</a:t>
            </a:r>
            <a:r>
              <a:rPr lang="en-GB" sz="1200" dirty="0">
                <a:latin typeface="Beausite Classic Trial Regular" panose="020B0503030502060203" pitchFamily="34" charset="0"/>
              </a:rPr>
              <a:t>.</a:t>
            </a:r>
          </a:p>
        </p:txBody>
      </p:sp>
      <p:sp>
        <p:nvSpPr>
          <p:cNvPr id="18" name="TextBox 17">
            <a:extLst>
              <a:ext uri="{FF2B5EF4-FFF2-40B4-BE49-F238E27FC236}">
                <a16:creationId xmlns:a16="http://schemas.microsoft.com/office/drawing/2014/main" id="{8113AC30-AE76-1202-DA4F-B1E71F2E6D2E}"/>
              </a:ext>
            </a:extLst>
          </p:cNvPr>
          <p:cNvSpPr txBox="1"/>
          <p:nvPr/>
        </p:nvSpPr>
        <p:spPr>
          <a:xfrm>
            <a:off x="4330994" y="9813600"/>
            <a:ext cx="2700000" cy="646331"/>
          </a:xfrm>
          <a:prstGeom prst="rect">
            <a:avLst/>
          </a:prstGeom>
          <a:solidFill>
            <a:schemeClr val="bg1"/>
          </a:solidFill>
        </p:spPr>
        <p:txBody>
          <a:bodyPr wrap="square" rtlCol="0">
            <a:spAutoFit/>
          </a:bodyPr>
          <a:lstStyle/>
          <a:p>
            <a:r>
              <a:rPr lang="en-GB" sz="1200" dirty="0">
                <a:solidFill>
                  <a:schemeClr val="tx2"/>
                </a:solidFill>
                <a:latin typeface="Beausite Classic Trial Regular" panose="020B0503030502060203" pitchFamily="34" charset="0"/>
              </a:rPr>
              <a:t>The view of the back with the door out to the back garden, facing downhill.</a:t>
            </a:r>
          </a:p>
        </p:txBody>
      </p:sp>
      <p:sp>
        <p:nvSpPr>
          <p:cNvPr id="2" name="TextBox 1">
            <a:extLst>
              <a:ext uri="{FF2B5EF4-FFF2-40B4-BE49-F238E27FC236}">
                <a16:creationId xmlns:a16="http://schemas.microsoft.com/office/drawing/2014/main" id="{CA9A5ABA-9DBF-585A-9366-50B483D62578}"/>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6</a:t>
            </a:r>
          </a:p>
        </p:txBody>
      </p:sp>
      <p:sp>
        <p:nvSpPr>
          <p:cNvPr id="25" name="Rectangle 24">
            <a:extLst>
              <a:ext uri="{FF2B5EF4-FFF2-40B4-BE49-F238E27FC236}">
                <a16:creationId xmlns:a16="http://schemas.microsoft.com/office/drawing/2014/main" id="{F661468B-286B-0391-D6DF-378A109F20E4}"/>
              </a:ext>
            </a:extLst>
          </p:cNvPr>
          <p:cNvSpPr/>
          <p:nvPr/>
        </p:nvSpPr>
        <p:spPr>
          <a:xfrm>
            <a:off x="797442" y="1275907"/>
            <a:ext cx="3157870" cy="199892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8BCF18F-78EA-3CC7-CB6E-2E0BC9B69A06}"/>
              </a:ext>
            </a:extLst>
          </p:cNvPr>
          <p:cNvSpPr/>
          <p:nvPr/>
        </p:nvSpPr>
        <p:spPr>
          <a:xfrm>
            <a:off x="797442" y="4890977"/>
            <a:ext cx="3157870" cy="20303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blueprint of a house&#10;&#10;AI-generated content may be incorrect.">
            <a:extLst>
              <a:ext uri="{FF2B5EF4-FFF2-40B4-BE49-F238E27FC236}">
                <a16:creationId xmlns:a16="http://schemas.microsoft.com/office/drawing/2014/main" id="{E9FB2F63-FEA8-F044-B909-B07DAAFACBF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284" t="11301" r="47460" b="2509"/>
          <a:stretch>
            <a:fillRect/>
          </a:stretch>
        </p:blipFill>
        <p:spPr>
          <a:xfrm>
            <a:off x="540000" y="1125904"/>
            <a:ext cx="3924000" cy="6251644"/>
          </a:xfrm>
          <a:prstGeom prst="rect">
            <a:avLst/>
          </a:prstGeom>
        </p:spPr>
      </p:pic>
    </p:spTree>
    <p:extLst>
      <p:ext uri="{BB962C8B-B14F-4D97-AF65-F5344CB8AC3E}">
        <p14:creationId xmlns:p14="http://schemas.microsoft.com/office/powerpoint/2010/main" val="416474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81A91-4AA1-B462-6148-A62CF842EF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34294E-7CE8-2ECD-6F8D-947B80DA6333}"/>
              </a:ext>
            </a:extLst>
          </p:cNvPr>
          <p:cNvSpPr txBox="1"/>
          <p:nvPr/>
        </p:nvSpPr>
        <p:spPr>
          <a:xfrm>
            <a:off x="540000" y="540000"/>
            <a:ext cx="4178595" cy="369332"/>
          </a:xfrm>
          <a:prstGeom prst="rect">
            <a:avLst/>
          </a:prstGeom>
          <a:noFill/>
        </p:spPr>
        <p:txBody>
          <a:bodyPr wrap="square" rtlCol="0">
            <a:spAutoFit/>
          </a:bodyPr>
          <a:lstStyle/>
          <a:p>
            <a:r>
              <a:rPr lang="en-GB" dirty="0">
                <a:solidFill>
                  <a:schemeClr val="tx2"/>
                </a:solidFill>
                <a:latin typeface="FSP DEMO - Recoleta Bold" pitchFamily="50" charset="0"/>
              </a:rPr>
              <a:t>3 bedroom </a:t>
            </a:r>
            <a:r>
              <a:rPr lang="en-GB" dirty="0">
                <a:solidFill>
                  <a:schemeClr val="tx2"/>
                </a:solidFill>
              </a:rPr>
              <a:t>/ </a:t>
            </a:r>
            <a:r>
              <a:rPr lang="en-GB" b="1" dirty="0">
                <a:solidFill>
                  <a:schemeClr val="tx2"/>
                </a:solidFill>
                <a:latin typeface="FSP DEMO - Recoleta Bold" pitchFamily="50" charset="0"/>
              </a:rPr>
              <a:t>5</a:t>
            </a:r>
            <a:r>
              <a:rPr lang="en-GB" dirty="0">
                <a:solidFill>
                  <a:schemeClr val="tx2"/>
                </a:solidFill>
              </a:rPr>
              <a:t> </a:t>
            </a:r>
            <a:r>
              <a:rPr lang="en-GB" dirty="0">
                <a:solidFill>
                  <a:schemeClr val="tx2"/>
                </a:solidFill>
                <a:latin typeface="FSP DEMO - Recoleta Bold" pitchFamily="50" charset="0"/>
              </a:rPr>
              <a:t>person house</a:t>
            </a:r>
          </a:p>
        </p:txBody>
      </p:sp>
      <p:sp>
        <p:nvSpPr>
          <p:cNvPr id="15" name="TextBox 14">
            <a:extLst>
              <a:ext uri="{FF2B5EF4-FFF2-40B4-BE49-F238E27FC236}">
                <a16:creationId xmlns:a16="http://schemas.microsoft.com/office/drawing/2014/main" id="{AB774E6C-993E-527A-EB8E-8E0B4B07EB13}"/>
              </a:ext>
            </a:extLst>
          </p:cNvPr>
          <p:cNvSpPr txBox="1"/>
          <p:nvPr/>
        </p:nvSpPr>
        <p:spPr>
          <a:xfrm>
            <a:off x="540000" y="5213568"/>
            <a:ext cx="3154679" cy="1539204"/>
          </a:xfrm>
          <a:prstGeom prst="rect">
            <a:avLst/>
          </a:prstGeom>
          <a:noFill/>
        </p:spPr>
        <p:txBody>
          <a:bodyPr wrap="square" rtlCol="0">
            <a:spAutoFit/>
          </a:bodyPr>
          <a:lstStyle/>
          <a:p>
            <a:pPr>
              <a:lnSpc>
                <a:spcPct val="113000"/>
              </a:lnSpc>
            </a:pPr>
            <a:r>
              <a:rPr lang="en-GB" sz="1200" dirty="0">
                <a:solidFill>
                  <a:schemeClr val="tx2"/>
                </a:solidFill>
                <a:latin typeface="Beausite Classic Trial Regular" panose="020B0503030502060203" pitchFamily="34" charset="0"/>
              </a:rPr>
              <a:t>This house is joined to another house on one side </a:t>
            </a:r>
            <a:r>
              <a:rPr lang="en-GB" sz="1200" dirty="0">
                <a:solidFill>
                  <a:schemeClr val="tx2"/>
                </a:solidFill>
              </a:rPr>
              <a:t>(</a:t>
            </a:r>
            <a:r>
              <a:rPr lang="en-GB" sz="1200" dirty="0">
                <a:solidFill>
                  <a:schemeClr val="tx2"/>
                </a:solidFill>
                <a:latin typeface="Beausite Classic Trial Regular" panose="020B0503030502060203" pitchFamily="34" charset="0"/>
              </a:rPr>
              <a:t>semi-detached</a:t>
            </a:r>
            <a:r>
              <a:rPr lang="en-GB" sz="1200" dirty="0">
                <a:solidFill>
                  <a:schemeClr val="tx2"/>
                </a:solidFill>
              </a:rPr>
              <a:t>).</a:t>
            </a:r>
            <a:r>
              <a:rPr lang="en-GB" sz="1200" dirty="0">
                <a:solidFill>
                  <a:schemeClr val="tx2"/>
                </a:solidFill>
                <a:latin typeface="Beausite Classic Trial Regular" panose="020B0503030502060203" pitchFamily="34" charset="0"/>
              </a:rPr>
              <a:t> At the front, there is a living room. At the back, there is a kitchen and a place to eat. There is a small toilet at the back. Under the stairs, there is a small cupboard called the plant room that holds the heating equipment.</a:t>
            </a:r>
            <a:endParaRPr lang="en-GB" sz="1000" dirty="0">
              <a:solidFill>
                <a:schemeClr val="tx2"/>
              </a:solidFill>
              <a:latin typeface="Beausite Classic Trial Regular" panose="020B0503030502060203" pitchFamily="34" charset="0"/>
            </a:endParaRPr>
          </a:p>
        </p:txBody>
      </p:sp>
      <p:sp>
        <p:nvSpPr>
          <p:cNvPr id="16" name="TextBox 15">
            <a:extLst>
              <a:ext uri="{FF2B5EF4-FFF2-40B4-BE49-F238E27FC236}">
                <a16:creationId xmlns:a16="http://schemas.microsoft.com/office/drawing/2014/main" id="{D993091A-C2BE-E65B-6824-7FAC26921865}"/>
              </a:ext>
            </a:extLst>
          </p:cNvPr>
          <p:cNvSpPr txBox="1"/>
          <p:nvPr/>
        </p:nvSpPr>
        <p:spPr>
          <a:xfrm>
            <a:off x="4025402" y="5217188"/>
            <a:ext cx="3153600" cy="1121910"/>
          </a:xfrm>
          <a:prstGeom prst="rect">
            <a:avLst/>
          </a:prstGeom>
          <a:noFill/>
        </p:spPr>
        <p:txBody>
          <a:bodyPr wrap="square" rtlCol="0">
            <a:spAutoFit/>
          </a:bodyPr>
          <a:lstStyle/>
          <a:p>
            <a:pPr>
              <a:lnSpc>
                <a:spcPct val="113000"/>
              </a:lnSpc>
            </a:pPr>
            <a:r>
              <a:rPr lang="en-GB" sz="1200" dirty="0">
                <a:solidFill>
                  <a:schemeClr val="tx2"/>
                </a:solidFill>
                <a:latin typeface="Beausite Classic Trial Regular" panose="020B0503030502060203" pitchFamily="34" charset="0"/>
              </a:rPr>
              <a:t>Upstairs, there are 3 bedrooms where 5 people can sleep – 2 larger bedrooms and 1 smaller bedroom. There is a bathroom for the whole family and a small airing cupboard for storing clean clothes.</a:t>
            </a:r>
            <a:endParaRPr lang="en-GB" sz="1000" dirty="0">
              <a:solidFill>
                <a:schemeClr val="tx2"/>
              </a:solidFill>
              <a:latin typeface="Beausite Classic Trial Regular" panose="020B0503030502060203" pitchFamily="34" charset="0"/>
            </a:endParaRPr>
          </a:p>
        </p:txBody>
      </p:sp>
      <p:sp>
        <p:nvSpPr>
          <p:cNvPr id="17" name="TextBox 16">
            <a:extLst>
              <a:ext uri="{FF2B5EF4-FFF2-40B4-BE49-F238E27FC236}">
                <a16:creationId xmlns:a16="http://schemas.microsoft.com/office/drawing/2014/main" id="{7741E160-425A-1786-02A6-C87C666F7BB5}"/>
              </a:ext>
            </a:extLst>
          </p:cNvPr>
          <p:cNvSpPr txBox="1"/>
          <p:nvPr/>
        </p:nvSpPr>
        <p:spPr>
          <a:xfrm>
            <a:off x="540000" y="9813600"/>
            <a:ext cx="3053500" cy="461665"/>
          </a:xfrm>
          <a:prstGeom prst="rect">
            <a:avLst/>
          </a:prstGeom>
          <a:solidFill>
            <a:schemeClr val="bg1"/>
          </a:solidFill>
        </p:spPr>
        <p:txBody>
          <a:bodyPr wrap="square" rtlCol="0">
            <a:spAutoFit/>
          </a:bodyPr>
          <a:lstStyle/>
          <a:p>
            <a:r>
              <a:rPr lang="en-GB" sz="1200" dirty="0">
                <a:solidFill>
                  <a:schemeClr val="tx2"/>
                </a:solidFill>
                <a:latin typeface="Beausite Classic Trial Regular" panose="020B0503030502060203" pitchFamily="34" charset="0"/>
              </a:rPr>
              <a:t>The view of the house fronts with the front doors.</a:t>
            </a:r>
          </a:p>
        </p:txBody>
      </p:sp>
      <p:sp>
        <p:nvSpPr>
          <p:cNvPr id="18" name="TextBox 17">
            <a:extLst>
              <a:ext uri="{FF2B5EF4-FFF2-40B4-BE49-F238E27FC236}">
                <a16:creationId xmlns:a16="http://schemas.microsoft.com/office/drawing/2014/main" id="{FBD93619-31F0-A0E2-D2E8-0714874E78E0}"/>
              </a:ext>
            </a:extLst>
          </p:cNvPr>
          <p:cNvSpPr txBox="1"/>
          <p:nvPr/>
        </p:nvSpPr>
        <p:spPr>
          <a:xfrm>
            <a:off x="4025402" y="9813600"/>
            <a:ext cx="3104504" cy="461665"/>
          </a:xfrm>
          <a:prstGeom prst="rect">
            <a:avLst/>
          </a:prstGeom>
          <a:solidFill>
            <a:schemeClr val="bg1"/>
          </a:solidFill>
        </p:spPr>
        <p:txBody>
          <a:bodyPr wrap="square" rtlCol="0">
            <a:spAutoFit/>
          </a:bodyPr>
          <a:lstStyle/>
          <a:p>
            <a:r>
              <a:rPr lang="en-GB" sz="1200" dirty="0">
                <a:solidFill>
                  <a:schemeClr val="tx2"/>
                </a:solidFill>
                <a:latin typeface="Beausite Classic Trial Regular" panose="020B0503030502060203" pitchFamily="34" charset="0"/>
              </a:rPr>
              <a:t>The view of the back with the doors out to the back gardens.</a:t>
            </a:r>
          </a:p>
        </p:txBody>
      </p:sp>
      <p:pic>
        <p:nvPicPr>
          <p:cNvPr id="20" name="Picture 19" descr="A building with a roof and windows&#10;&#10;AI-generated content may be incorrect.">
            <a:extLst>
              <a:ext uri="{FF2B5EF4-FFF2-40B4-BE49-F238E27FC236}">
                <a16:creationId xmlns:a16="http://schemas.microsoft.com/office/drawing/2014/main" id="{B79051C2-326F-D2C7-2277-2809B322D616}"/>
              </a:ext>
            </a:extLst>
          </p:cNvPr>
          <p:cNvPicPr>
            <a:picLocks noChangeAspect="1"/>
          </p:cNvPicPr>
          <p:nvPr/>
        </p:nvPicPr>
        <p:blipFill>
          <a:blip r:embed="rId2">
            <a:extLst>
              <a:ext uri="{28A0092B-C50C-407E-A947-70E740481C1C}">
                <a14:useLocalDpi xmlns:a14="http://schemas.microsoft.com/office/drawing/2010/main" val="0"/>
              </a:ext>
            </a:extLst>
          </a:blip>
          <a:srcRect b="8740"/>
          <a:stretch>
            <a:fillRect/>
          </a:stretch>
        </p:blipFill>
        <p:spPr>
          <a:xfrm>
            <a:off x="581643" y="7261200"/>
            <a:ext cx="3297679" cy="2187247"/>
          </a:xfrm>
          <a:prstGeom prst="rect">
            <a:avLst/>
          </a:prstGeom>
        </p:spPr>
      </p:pic>
      <p:pic>
        <p:nvPicPr>
          <p:cNvPr id="22" name="Picture 21" descr="A drawing of a building&#10;&#10;AI-generated content may be incorrect.">
            <a:extLst>
              <a:ext uri="{FF2B5EF4-FFF2-40B4-BE49-F238E27FC236}">
                <a16:creationId xmlns:a16="http://schemas.microsoft.com/office/drawing/2014/main" id="{DE216A02-49FF-12D1-D5DE-9E113B00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990" y="7261200"/>
            <a:ext cx="3285467" cy="2187966"/>
          </a:xfrm>
          <a:prstGeom prst="rect">
            <a:avLst/>
          </a:prstGeom>
        </p:spPr>
      </p:pic>
      <p:sp>
        <p:nvSpPr>
          <p:cNvPr id="25" name="TextBox 24">
            <a:extLst>
              <a:ext uri="{FF2B5EF4-FFF2-40B4-BE49-F238E27FC236}">
                <a16:creationId xmlns:a16="http://schemas.microsoft.com/office/drawing/2014/main" id="{AA2F3CD3-855D-1A8C-4E5D-AACF8D985461}"/>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7</a:t>
            </a:r>
          </a:p>
        </p:txBody>
      </p:sp>
      <p:sp>
        <p:nvSpPr>
          <p:cNvPr id="13" name="Rectangle 12">
            <a:extLst>
              <a:ext uri="{FF2B5EF4-FFF2-40B4-BE49-F238E27FC236}">
                <a16:creationId xmlns:a16="http://schemas.microsoft.com/office/drawing/2014/main" id="{D0167949-7F33-59A5-DA2D-831B8676C251}"/>
              </a:ext>
            </a:extLst>
          </p:cNvPr>
          <p:cNvSpPr/>
          <p:nvPr/>
        </p:nvSpPr>
        <p:spPr>
          <a:xfrm>
            <a:off x="691116" y="1265274"/>
            <a:ext cx="3003563" cy="375329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two floor plans of a house&#10;&#10;AI-generated content may be incorrect.">
            <a:extLst>
              <a:ext uri="{FF2B5EF4-FFF2-40B4-BE49-F238E27FC236}">
                <a16:creationId xmlns:a16="http://schemas.microsoft.com/office/drawing/2014/main" id="{031771C9-3E69-04A8-31E9-6AE690B734E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143" t="17025" r="66623" b="34444"/>
          <a:stretch>
            <a:fillRect/>
          </a:stretch>
        </p:blipFill>
        <p:spPr>
          <a:xfrm>
            <a:off x="446884" y="745929"/>
            <a:ext cx="3420000" cy="4473900"/>
          </a:xfrm>
          <a:prstGeom prst="rect">
            <a:avLst/>
          </a:prstGeom>
        </p:spPr>
      </p:pic>
      <p:sp>
        <p:nvSpPr>
          <p:cNvPr id="14" name="Rectangle 13">
            <a:extLst>
              <a:ext uri="{FF2B5EF4-FFF2-40B4-BE49-F238E27FC236}">
                <a16:creationId xmlns:a16="http://schemas.microsoft.com/office/drawing/2014/main" id="{99E612AE-0080-8404-C31C-6CBEE775F874}"/>
              </a:ext>
            </a:extLst>
          </p:cNvPr>
          <p:cNvSpPr/>
          <p:nvPr/>
        </p:nvSpPr>
        <p:spPr>
          <a:xfrm>
            <a:off x="4178595" y="1265274"/>
            <a:ext cx="2993687" cy="37532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two floor plans of a house&#10;&#10;AI-generated content may be incorrect.">
            <a:extLst>
              <a:ext uri="{FF2B5EF4-FFF2-40B4-BE49-F238E27FC236}">
                <a16:creationId xmlns:a16="http://schemas.microsoft.com/office/drawing/2014/main" id="{4272F81E-8221-1E23-6069-B590D034705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729" t="17025" r="28410" b="34444"/>
          <a:stretch>
            <a:fillRect/>
          </a:stretch>
        </p:blipFill>
        <p:spPr>
          <a:xfrm>
            <a:off x="3892924" y="745928"/>
            <a:ext cx="3492000" cy="4461489"/>
          </a:xfrm>
          <a:prstGeom prst="rect">
            <a:avLst/>
          </a:prstGeom>
        </p:spPr>
      </p:pic>
    </p:spTree>
    <p:extLst>
      <p:ext uri="{BB962C8B-B14F-4D97-AF65-F5344CB8AC3E}">
        <p14:creationId xmlns:p14="http://schemas.microsoft.com/office/powerpoint/2010/main" val="428346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A4EEA-DAA1-0730-D865-3B7D512286DD}"/>
              </a:ext>
            </a:extLst>
          </p:cNvPr>
          <p:cNvSpPr txBox="1"/>
          <p:nvPr/>
        </p:nvSpPr>
        <p:spPr>
          <a:xfrm>
            <a:off x="540000" y="540000"/>
            <a:ext cx="6479675" cy="3834576"/>
          </a:xfrm>
          <a:prstGeom prst="rect">
            <a:avLst/>
          </a:prstGeom>
          <a:noFill/>
        </p:spPr>
        <p:txBody>
          <a:bodyPr wrap="square" rtlCol="0">
            <a:spAutoFit/>
          </a:bodyPr>
          <a:lstStyle/>
          <a:p>
            <a:pPr>
              <a:lnSpc>
                <a:spcPct val="113000"/>
              </a:lnSpc>
            </a:pPr>
            <a:r>
              <a:rPr lang="en-GB" dirty="0">
                <a:solidFill>
                  <a:schemeClr val="tx2"/>
                </a:solidFill>
                <a:latin typeface="FSP DEMO - Recoleta Bold" pitchFamily="50" charset="0"/>
                <a:cs typeface="Segoe UI" panose="020B0502040204020203" pitchFamily="34" charset="0"/>
              </a:rPr>
              <a:t>Different types of homes</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Some of the homes in Phase 1A will be flats. Some houses will have two floors, and some will have three.</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Upside down homes</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Some homes will be ‘upside down’. You will enter on the top floor. This means some of the bedrooms will be downstairs, and the living room, kitchen, and dining room will be upstairs. This is because the land is very steep, but it means you’ll get the best views from your living room.</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Beautiful views</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The development will have lovely views over the Valleys below.</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Strong homes that last</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The new homes will be built to handle tough weather. They will be covered in brick or cladding to make them strong and long-lasting.</a:t>
            </a:r>
          </a:p>
        </p:txBody>
      </p:sp>
      <p:sp>
        <p:nvSpPr>
          <p:cNvPr id="3" name="TextBox 2">
            <a:extLst>
              <a:ext uri="{FF2B5EF4-FFF2-40B4-BE49-F238E27FC236}">
                <a16:creationId xmlns:a16="http://schemas.microsoft.com/office/drawing/2014/main" id="{4B8C9F6D-2E22-6F25-3366-40267F4EF0C2}"/>
              </a:ext>
            </a:extLst>
          </p:cNvPr>
          <p:cNvSpPr txBox="1"/>
          <p:nvPr/>
        </p:nvSpPr>
        <p:spPr>
          <a:xfrm>
            <a:off x="612647" y="7031100"/>
            <a:ext cx="6407027" cy="1020857"/>
          </a:xfrm>
          <a:prstGeom prst="rect">
            <a:avLst/>
          </a:prstGeom>
          <a:noFill/>
        </p:spPr>
        <p:txBody>
          <a:bodyPr wrap="square" rtlCol="0">
            <a:spAutoFit/>
          </a:bodyPr>
          <a:lstStyle/>
          <a:p>
            <a:pPr>
              <a:lnSpc>
                <a:spcPct val="113000"/>
              </a:lnSpc>
            </a:pPr>
            <a:r>
              <a:rPr lang="en-GB" dirty="0">
                <a:solidFill>
                  <a:schemeClr val="tx2"/>
                </a:solidFill>
                <a:latin typeface="FSP DEMO - Recoleta Bold" pitchFamily="50" charset="0"/>
                <a:cs typeface="Segoe UI" panose="020B0502040204020203" pitchFamily="34" charset="0"/>
              </a:rPr>
              <a:t>Natural colours</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In Phase 1A we’re using colours that match the land around </a:t>
            </a:r>
            <a:r>
              <a:rPr lang="en-GB" sz="1200" dirty="0" err="1">
                <a:solidFill>
                  <a:schemeClr val="tx2"/>
                </a:solidFill>
                <a:latin typeface="Beausite Classic Trial Regular" panose="020B0503030502060203" pitchFamily="34" charset="0"/>
                <a:cs typeface="Segoe UI" panose="020B0502040204020203" pitchFamily="34" charset="0"/>
              </a:rPr>
              <a:t>Penrhys</a:t>
            </a:r>
            <a:r>
              <a:rPr lang="en-GB" sz="1200" dirty="0">
                <a:solidFill>
                  <a:schemeClr val="tx2"/>
                </a:solidFill>
                <a:latin typeface="Beausite Classic Trial Regular" panose="020B0503030502060203" pitchFamily="34" charset="0"/>
                <a:cs typeface="Segoe UI" panose="020B0502040204020203" pitchFamily="34" charset="0"/>
              </a:rPr>
              <a:t>, like soft brown, cream, heather and green. These colours help the homes blend in with nature and give the area a peaceful feel.</a:t>
            </a:r>
            <a:endParaRPr lang="en-GB" dirty="0">
              <a:solidFill>
                <a:schemeClr val="tx2"/>
              </a:solidFill>
            </a:endParaRPr>
          </a:p>
        </p:txBody>
      </p:sp>
      <p:pic>
        <p:nvPicPr>
          <p:cNvPr id="11" name="Picture 10" descr="A road with a village in the background&#10;&#10;AI-generated content may be incorrect.">
            <a:extLst>
              <a:ext uri="{FF2B5EF4-FFF2-40B4-BE49-F238E27FC236}">
                <a16:creationId xmlns:a16="http://schemas.microsoft.com/office/drawing/2014/main" id="{2F2BEB36-696C-9EB2-F087-1A86B7EBA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32" y="8047145"/>
            <a:ext cx="6391942" cy="2279389"/>
          </a:xfrm>
          <a:prstGeom prst="rect">
            <a:avLst/>
          </a:prstGeom>
        </p:spPr>
      </p:pic>
      <p:pic>
        <p:nvPicPr>
          <p:cNvPr id="13" name="Picture 12" descr="A collage of different colors of brick&#10;&#10;AI-generated content may be incorrect.">
            <a:extLst>
              <a:ext uri="{FF2B5EF4-FFF2-40B4-BE49-F238E27FC236}">
                <a16:creationId xmlns:a16="http://schemas.microsoft.com/office/drawing/2014/main" id="{39C3BE02-AE0E-7173-1B05-68DBCFBCFDB9}"/>
              </a:ext>
            </a:extLst>
          </p:cNvPr>
          <p:cNvPicPr>
            <a:picLocks noChangeAspect="1"/>
          </p:cNvPicPr>
          <p:nvPr/>
        </p:nvPicPr>
        <p:blipFill>
          <a:blip r:embed="rId3">
            <a:extLst>
              <a:ext uri="{28A0092B-C50C-407E-A947-70E740481C1C}">
                <a14:useLocalDpi xmlns:a14="http://schemas.microsoft.com/office/drawing/2010/main" val="0"/>
              </a:ext>
            </a:extLst>
          </a:blip>
          <a:srcRect t="51926"/>
          <a:stretch>
            <a:fillRect/>
          </a:stretch>
        </p:blipFill>
        <p:spPr>
          <a:xfrm>
            <a:off x="576324" y="4368015"/>
            <a:ext cx="6407026" cy="2700779"/>
          </a:xfrm>
          <a:prstGeom prst="rect">
            <a:avLst/>
          </a:prstGeom>
        </p:spPr>
      </p:pic>
      <p:sp>
        <p:nvSpPr>
          <p:cNvPr id="4" name="TextBox 3">
            <a:extLst>
              <a:ext uri="{FF2B5EF4-FFF2-40B4-BE49-F238E27FC236}">
                <a16:creationId xmlns:a16="http://schemas.microsoft.com/office/drawing/2014/main" id="{161EE78D-9B44-456C-C4A4-4258910A823F}"/>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8</a:t>
            </a:r>
          </a:p>
        </p:txBody>
      </p:sp>
    </p:spTree>
    <p:extLst>
      <p:ext uri="{BB962C8B-B14F-4D97-AF65-F5344CB8AC3E}">
        <p14:creationId xmlns:p14="http://schemas.microsoft.com/office/powerpoint/2010/main" val="279758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8534C-5DDF-7E14-EB25-2AEC49BA92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F03F91-C71E-3D18-CB25-DBADF901D4D3}"/>
              </a:ext>
            </a:extLst>
          </p:cNvPr>
          <p:cNvSpPr txBox="1"/>
          <p:nvPr/>
        </p:nvSpPr>
        <p:spPr>
          <a:xfrm>
            <a:off x="540000" y="540000"/>
            <a:ext cx="6262576" cy="6535379"/>
          </a:xfrm>
          <a:prstGeom prst="rect">
            <a:avLst/>
          </a:prstGeom>
          <a:noFill/>
        </p:spPr>
        <p:txBody>
          <a:bodyPr wrap="square" rtlCol="0">
            <a:spAutoFit/>
          </a:bodyPr>
          <a:lstStyle/>
          <a:p>
            <a:pPr>
              <a:lnSpc>
                <a:spcPct val="113000"/>
              </a:lnSpc>
            </a:pPr>
            <a:r>
              <a:rPr lang="en-GB" dirty="0">
                <a:solidFill>
                  <a:schemeClr val="tx2"/>
                </a:solidFill>
                <a:latin typeface="FSP DEMO - Recoleta Bold" pitchFamily="50" charset="0"/>
                <a:cs typeface="Segoe UI" panose="020B0502040204020203" pitchFamily="34" charset="0"/>
              </a:rPr>
              <a:t>Roads, parking and bins in Phase 1A</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The roads have been planned to be safe and easy to use. </a:t>
            </a:r>
            <a:r>
              <a:rPr lang="en-GB" sz="1200" dirty="0">
                <a:solidFill>
                  <a:schemeClr val="tx2"/>
                </a:solidFill>
                <a:latin typeface="Beausite Classic Trial Regular" panose="020B0503030502060203" pitchFamily="34" charset="0"/>
              </a:rPr>
              <a:t>Phase 1A will improve the ring road. It will be narrower with planting and features to slow down the traffic. </a:t>
            </a:r>
            <a:r>
              <a:rPr lang="en-GB" sz="1200" dirty="0">
                <a:solidFill>
                  <a:schemeClr val="tx2"/>
                </a:solidFill>
                <a:latin typeface="Beausite Classic Trial Regular" panose="020B0503030502060203" pitchFamily="34" charset="0"/>
                <a:cs typeface="Segoe UI" panose="020B0502040204020203" pitchFamily="34" charset="0"/>
              </a:rPr>
              <a:t>Smaller streets will lead off this to the homes. Most of these streets won’t go anywhere else, so they’ll be quiet and safe. These quiet streets will be good for walking, cycling, and playing. Slower traffic will help keep everyone safe.</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There will be proper crossings on the main road so people can cross it safely.</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Parking spaces will be right outside each home, so you won’t have to walk far to your car. Some extra parking will be on the street.</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Roads will be wide enough for bin lorries or two cars to pass each other. You won’t have to take your bins far – rubbish will be collected close to your home. There will be turning spaces for large vehicles like bin lorries.</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2000" dirty="0">
                <a:solidFill>
                  <a:schemeClr val="tx2"/>
                </a:solidFill>
                <a:latin typeface="FSP DEMO - Recoleta Bold" pitchFamily="50" charset="0"/>
                <a:cs typeface="Segoe UI" panose="020B0502040204020203" pitchFamily="34" charset="0"/>
              </a:rPr>
              <a:t>Protecting nature and wildlife</a:t>
            </a: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We know that wildlife and nature are important to local people. Ecologists have done surveys to check how bats, birds, reptiles, plants and other wildlife might be affected by the Phase 1A development. Experts have made plans to protect wildlife.</a:t>
            </a: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dirty="0">
                <a:solidFill>
                  <a:schemeClr val="tx2"/>
                </a:solidFill>
                <a:latin typeface="FSP DEMO - Recoleta Bold" pitchFamily="50" charset="0"/>
                <a:cs typeface="Segoe UI" panose="020B0502040204020203" pitchFamily="34" charset="0"/>
              </a:rPr>
              <a:t>Phase 1A greenway</a:t>
            </a:r>
          </a:p>
          <a:p>
            <a:pPr>
              <a:lnSpc>
                <a:spcPct val="113000"/>
              </a:lnSpc>
            </a:pPr>
            <a:r>
              <a:rPr lang="en-GB" sz="1200" dirty="0">
                <a:solidFill>
                  <a:schemeClr val="tx2"/>
                </a:solidFill>
                <a:latin typeface="Beausite Classic Trial Regular" panose="020B0503030502060203" pitchFamily="34" charset="0"/>
              </a:rPr>
              <a:t>A new green path will be built for walking through Phase 1A. It will have ramps so everyone can use it easily. There will be places to play along the sides. Seats will be placed along the path, and some steps will be made for people to sit and meet.</a:t>
            </a: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endParaRPr lang="en-GB" sz="1200" dirty="0">
              <a:solidFill>
                <a:schemeClr val="tx2"/>
              </a:solidFill>
              <a:latin typeface="Beausite Classic Trial Regular" panose="020B0503030502060203" pitchFamily="34" charset="0"/>
              <a:cs typeface="Segoe UI" panose="020B0502040204020203" pitchFamily="34" charset="0"/>
            </a:endParaRPr>
          </a:p>
          <a:p>
            <a:pPr>
              <a:lnSpc>
                <a:spcPct val="113000"/>
              </a:lnSpc>
            </a:pPr>
            <a:r>
              <a:rPr lang="en-GB" sz="1200" dirty="0">
                <a:solidFill>
                  <a:schemeClr val="tx2"/>
                </a:solidFill>
                <a:latin typeface="Beausite Classic Trial Regular" panose="020B0503030502060203" pitchFamily="34" charset="0"/>
                <a:cs typeface="Segoe UI" panose="020B0502040204020203" pitchFamily="34" charset="0"/>
              </a:rPr>
              <a:t>We will keep some of the trees that are in this space now and add in other trees. Wild edges will provide space for nature.</a:t>
            </a:r>
          </a:p>
          <a:p>
            <a:endParaRPr lang="en-GB" sz="1200" dirty="0">
              <a:latin typeface="Beausite Classic Trial Regular" panose="020B0503030502060203" pitchFamily="34" charset="0"/>
              <a:cs typeface="Segoe UI" panose="020B0502040204020203" pitchFamily="34" charset="0"/>
            </a:endParaRPr>
          </a:p>
          <a:p>
            <a:endParaRPr lang="en-GB" dirty="0"/>
          </a:p>
        </p:txBody>
      </p:sp>
      <p:sp>
        <p:nvSpPr>
          <p:cNvPr id="4" name="TextBox 3">
            <a:extLst>
              <a:ext uri="{FF2B5EF4-FFF2-40B4-BE49-F238E27FC236}">
                <a16:creationId xmlns:a16="http://schemas.microsoft.com/office/drawing/2014/main" id="{0A169007-0C12-C962-A561-12EE46367167}"/>
              </a:ext>
            </a:extLst>
          </p:cNvPr>
          <p:cNvSpPr txBox="1"/>
          <p:nvPr/>
        </p:nvSpPr>
        <p:spPr>
          <a:xfrm>
            <a:off x="6733370" y="10120622"/>
            <a:ext cx="438912" cy="276999"/>
          </a:xfrm>
          <a:prstGeom prst="rect">
            <a:avLst/>
          </a:prstGeom>
          <a:noFill/>
        </p:spPr>
        <p:txBody>
          <a:bodyPr wrap="square" rtlCol="0">
            <a:spAutoFit/>
          </a:bodyPr>
          <a:lstStyle/>
          <a:p>
            <a:pPr algn="r"/>
            <a:r>
              <a:rPr lang="en-GB" sz="1200" dirty="0">
                <a:solidFill>
                  <a:schemeClr val="accent2"/>
                </a:solidFill>
                <a:latin typeface="Beausite Classic Trial Regular" panose="020B0503030502060203" pitchFamily="34" charset="0"/>
              </a:rPr>
              <a:t>9</a:t>
            </a:r>
          </a:p>
        </p:txBody>
      </p:sp>
      <p:pic>
        <p:nvPicPr>
          <p:cNvPr id="6" name="Picture 5" descr="A collage of a map of a park&#10;&#10;AI-generated content may be incorrect.">
            <a:extLst>
              <a:ext uri="{FF2B5EF4-FFF2-40B4-BE49-F238E27FC236}">
                <a16:creationId xmlns:a16="http://schemas.microsoft.com/office/drawing/2014/main" id="{69B933C3-551D-4D65-33E6-5E95BEE88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288" y="6472384"/>
            <a:ext cx="4500000" cy="3804647"/>
          </a:xfrm>
          <a:prstGeom prst="rect">
            <a:avLst/>
          </a:prstGeom>
        </p:spPr>
      </p:pic>
    </p:spTree>
    <p:extLst>
      <p:ext uri="{BB962C8B-B14F-4D97-AF65-F5344CB8AC3E}">
        <p14:creationId xmlns:p14="http://schemas.microsoft.com/office/powerpoint/2010/main" val="2994072489"/>
      </p:ext>
    </p:extLst>
  </p:cSld>
  <p:clrMapOvr>
    <a:masterClrMapping/>
  </p:clrMapOvr>
</p:sld>
</file>

<file path=ppt/theme/theme1.xml><?xml version="1.0" encoding="utf-8"?>
<a:theme xmlns:a="http://schemas.openxmlformats.org/drawingml/2006/main" name="Office Theme">
  <a:themeElements>
    <a:clrScheme name="Penrhys">
      <a:dk1>
        <a:srgbClr val="2C4224"/>
      </a:dk1>
      <a:lt1>
        <a:sysClr val="window" lastClr="FFFFFF"/>
      </a:lt1>
      <a:dk2>
        <a:srgbClr val="4A1F26"/>
      </a:dk2>
      <a:lt2>
        <a:srgbClr val="FFF3DD"/>
      </a:lt2>
      <a:accent1>
        <a:srgbClr val="FFBFB2"/>
      </a:accent1>
      <a:accent2>
        <a:srgbClr val="B84D25"/>
      </a:accent2>
      <a:accent3>
        <a:srgbClr val="6E4D41"/>
      </a:accent3>
      <a:accent4>
        <a:srgbClr val="7AA1D7"/>
      </a:accent4>
      <a:accent5>
        <a:srgbClr val="768F49"/>
      </a:accent5>
      <a:accent6>
        <a:srgbClr val="B84D25"/>
      </a:accent6>
      <a:hlink>
        <a:srgbClr val="0078CE"/>
      </a:hlink>
      <a:folHlink>
        <a:srgbClr val="9A5CA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0d5dd35-9604-4712-9584-d882c6057500" xsi:nil="true"/>
    <Dateandtime xmlns="ca3d4eb5-2bf4-4794-8f01-5a18b7087a3b" xsi:nil="true"/>
    <lcf76f155ced4ddcb4097134ff3c332f xmlns="ca3d4eb5-2bf4-4794-8f01-5a18b7087a3b">
      <Terms xmlns="http://schemas.microsoft.com/office/infopath/2007/PartnerControls"/>
    </lcf76f155ced4ddcb4097134ff3c332f>
    <Description0 xmlns="ca3d4eb5-2bf4-4794-8f01-5a18b7087a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C6A6E45282414AA321CBC586DF3013" ma:contentTypeVersion="20" ma:contentTypeDescription="Create a new document." ma:contentTypeScope="" ma:versionID="9698cc771e3489b4f22c2038c6fb45ac">
  <xsd:schema xmlns:xsd="http://www.w3.org/2001/XMLSchema" xmlns:xs="http://www.w3.org/2001/XMLSchema" xmlns:p="http://schemas.microsoft.com/office/2006/metadata/properties" xmlns:ns2="ca3d4eb5-2bf4-4794-8f01-5a18b7087a3b" xmlns:ns3="d0d5dd35-9604-4712-9584-d882c6057500" targetNamespace="http://schemas.microsoft.com/office/2006/metadata/properties" ma:root="true" ma:fieldsID="d670c659add9e086f2f929b93616a2e2" ns2:_="" ns3:_="">
    <xsd:import namespace="ca3d4eb5-2bf4-4794-8f01-5a18b7087a3b"/>
    <xsd:import namespace="d0d5dd35-9604-4712-9584-d882c60575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Description0"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Dateandtim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d4eb5-2bf4-4794-8f01-5a18b7087a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Description0" ma:index="17" nillable="true" ma:displayName="Description" ma:description="The topic or subject of this podcast." ma:internalName="Description0">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e1e9c3f-03c3-4b24-b6d6-3dd36081b1ca" ma:termSetId="09814cd3-568e-fe90-9814-8d621ff8fb84" ma:anchorId="fba54fb3-c3e1-fe81-a776-ca4b69148c4d" ma:open="true" ma:isKeyword="false">
      <xsd:complexType>
        <xsd:sequence>
          <xsd:element ref="pc:Terms" minOccurs="0" maxOccurs="1"/>
        </xsd:sequence>
      </xsd:complexType>
    </xsd:element>
    <xsd:element name="Dateandtime" ma:index="25" nillable="true" ma:displayName="Date and time" ma:format="DateOnly" ma:internalName="Dateandtime">
      <xsd:simpleType>
        <xsd:restriction base="dms:DateTim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d5dd35-9604-4712-9584-d882c605750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03363f-b608-48cd-a348-f738fd5b7e14}" ma:internalName="TaxCatchAll" ma:showField="CatchAllData" ma:web="d0d5dd35-9604-4712-9584-d882c60575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55B860-D391-4032-BD82-57AA868B9AA8}">
  <ds:schemaRefs>
    <ds:schemaRef ds:uri="http://www.w3.org/XML/1998/namespace"/>
    <ds:schemaRef ds:uri="http://schemas.microsoft.com/office/infopath/2007/PartnerControls"/>
    <ds:schemaRef ds:uri="http://schemas.openxmlformats.org/package/2006/metadata/core-properties"/>
    <ds:schemaRef ds:uri="d0d5dd35-9604-4712-9584-d882c6057500"/>
    <ds:schemaRef ds:uri="http://purl.org/dc/elements/1.1/"/>
    <ds:schemaRef ds:uri="http://schemas.microsoft.com/office/2006/documentManagement/types"/>
    <ds:schemaRef ds:uri="ca3d4eb5-2bf4-4794-8f01-5a18b7087a3b"/>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7F6E36D5-579E-433D-81F1-8CB517499E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d4eb5-2bf4-4794-8f01-5a18b7087a3b"/>
    <ds:schemaRef ds:uri="d0d5dd35-9604-4712-9584-d882c6057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A5EAE8-79C5-4BE0-9D9B-452742D7B0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1016</TotalTime>
  <Words>2174</Words>
  <Application>Microsoft Office PowerPoint</Application>
  <PresentationFormat>Custom</PresentationFormat>
  <Paragraphs>196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Display</vt:lpstr>
      <vt:lpstr>Arial</vt:lpstr>
      <vt:lpstr>Beausite Classic Trial Regular</vt:lpstr>
      <vt:lpstr>FSP DEMO - Recoleta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Trivallis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Catherine Evans</dc:creator>
  <cp:lastModifiedBy>Catherine Evans</cp:lastModifiedBy>
  <cp:revision>1</cp:revision>
  <cp:lastPrinted>2025-09-10T14:37:29Z</cp:lastPrinted>
  <dcterms:created xsi:type="dcterms:W3CDTF">2025-09-04T13:57:07Z</dcterms:created>
  <dcterms:modified xsi:type="dcterms:W3CDTF">2025-09-10T15:26:10Z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3a4afd-7c12-4c93-a6ca-daf65b68cf90_Enabled">
    <vt:lpwstr>true</vt:lpwstr>
  </property>
  <property fmtid="{D5CDD505-2E9C-101B-9397-08002B2CF9AE}" pid="3" name="MSIP_Label_f43a4afd-7c12-4c93-a6ca-daf65b68cf90_SetDate">
    <vt:lpwstr>2025-09-04T14:02:24Z</vt:lpwstr>
  </property>
  <property fmtid="{D5CDD505-2E9C-101B-9397-08002B2CF9AE}" pid="4" name="MSIP_Label_f43a4afd-7c12-4c93-a6ca-daf65b68cf90_Method">
    <vt:lpwstr>Standard</vt:lpwstr>
  </property>
  <property fmtid="{D5CDD505-2E9C-101B-9397-08002B2CF9AE}" pid="5" name="MSIP_Label_f43a4afd-7c12-4c93-a6ca-daf65b68cf90_Name">
    <vt:lpwstr>General</vt:lpwstr>
  </property>
  <property fmtid="{D5CDD505-2E9C-101B-9397-08002B2CF9AE}" pid="6" name="MSIP_Label_f43a4afd-7c12-4c93-a6ca-daf65b68cf90_SiteId">
    <vt:lpwstr>c5615ed8-8f82-47dd-9de7-17b302f133cb</vt:lpwstr>
  </property>
  <property fmtid="{D5CDD505-2E9C-101B-9397-08002B2CF9AE}" pid="7" name="MSIP_Label_f43a4afd-7c12-4c93-a6ca-daf65b68cf90_ActionId">
    <vt:lpwstr>ff40f136-956f-4e56-b06d-87bb8b492ad0</vt:lpwstr>
  </property>
  <property fmtid="{D5CDD505-2E9C-101B-9397-08002B2CF9AE}" pid="8" name="MSIP_Label_f43a4afd-7c12-4c93-a6ca-daf65b68cf90_ContentBits">
    <vt:lpwstr>0</vt:lpwstr>
  </property>
  <property fmtid="{D5CDD505-2E9C-101B-9397-08002B2CF9AE}" pid="9" name="MSIP_Label_f43a4afd-7c12-4c93-a6ca-daf65b68cf90_Tag">
    <vt:lpwstr>10, 3, 0, 1</vt:lpwstr>
  </property>
  <property fmtid="{D5CDD505-2E9C-101B-9397-08002B2CF9AE}" pid="10" name="ContentTypeId">
    <vt:lpwstr>0x01010070C6A6E45282414AA321CBC586DF3013</vt:lpwstr>
  </property>
  <property fmtid="{D5CDD505-2E9C-101B-9397-08002B2CF9AE}" pid="11" name="MediaServiceImageTags">
    <vt:lpwstr/>
  </property>
</Properties>
</file>